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4" r:id="rId4"/>
  </p:sldMasterIdLst>
  <p:handoutMasterIdLst>
    <p:handoutMasterId r:id="rId14"/>
  </p:handoutMasterIdLst>
  <p:sldIdLst>
    <p:sldId id="269" r:id="rId5"/>
    <p:sldId id="262" r:id="rId6"/>
    <p:sldId id="274" r:id="rId7"/>
    <p:sldId id="315" r:id="rId8"/>
    <p:sldId id="316" r:id="rId9"/>
    <p:sldId id="321" r:id="rId10"/>
    <p:sldId id="322" r:id="rId11"/>
    <p:sldId id="324" r:id="rId12"/>
    <p:sldId id="260" r:id="rId13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DAFB"/>
    <a:srgbClr val="6EE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64" y="108"/>
      </p:cViewPr>
      <p:guideLst>
        <p:guide orient="horz" pos="2520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6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/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/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/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/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/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/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/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/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/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/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/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/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/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/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/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/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/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/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/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303833" y="730468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807833" y="730468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9569433" y="730468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/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/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/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/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/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/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/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/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/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/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/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/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/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/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/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/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/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/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/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969948" y="7499945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5473948" y="7499945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10235548" y="7499945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3" Type="http://schemas.openxmlformats.org/officeDocument/2006/relationships/theme" Target="../theme/theme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2" Type="http://schemas.openxmlformats.org/officeDocument/2006/relationships/slideLayout" Target="../slideLayouts/slideLayout11.xml"/><Relationship Id="rId31" Type="http://schemas.openxmlformats.org/officeDocument/2006/relationships/tags" Target="../tags/tag52.xml"/><Relationship Id="rId30" Type="http://schemas.openxmlformats.org/officeDocument/2006/relationships/tags" Target="../tags/tag51.xml"/><Relationship Id="rId3" Type="http://schemas.openxmlformats.org/officeDocument/2006/relationships/tags" Target="../tags/tag24.xml"/><Relationship Id="rId29" Type="http://schemas.openxmlformats.org/officeDocument/2006/relationships/tags" Target="../tags/tag50.xml"/><Relationship Id="rId28" Type="http://schemas.openxmlformats.org/officeDocument/2006/relationships/tags" Target="../tags/tag49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1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10.png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4668483"/>
            <a:ext cx="11887200" cy="1322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Phát triển ứng dụng dự báo giá cổ phiếu dựa trên các mô hình học máy</a:t>
            </a:r>
            <a:endParaRPr lang="en-US" altLang="ko-KR" sz="4000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48900" y="5996305"/>
            <a:ext cx="163830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i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Arial" panose="020B0604020202020204" pitchFamily="34" charset="0"/>
              </a:rPr>
              <a:t>Lớp: 23CS1</a:t>
            </a:r>
            <a:endParaRPr lang="en-US" altLang="ko-KR" b="1" i="1" dirty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040" y="460375"/>
            <a:ext cx="328993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ln w="15875"/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cs typeface="Arial" panose="020B0604020202020204" pitchFamily="34" charset="0"/>
              </a:rPr>
              <a:t>NỘI DUNG</a:t>
            </a:r>
            <a:endParaRPr lang="en-US" altLang="ko-KR" sz="4800" b="1" dirty="0">
              <a:ln w="15875"/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cs typeface="Arial" panose="020B0604020202020204" pitchFamily="34" charset="0"/>
            </a:endParaRPr>
          </a:p>
        </p:txBody>
      </p:sp>
      <p:sp>
        <p:nvSpPr>
          <p:cNvPr id="188" name="燕尾形 187"/>
          <p:cNvSpPr/>
          <p:nvPr>
            <p:custDataLst>
              <p:tags r:id="rId1"/>
            </p:custDataLst>
          </p:nvPr>
        </p:nvSpPr>
        <p:spPr>
          <a:xfrm>
            <a:off x="929640" y="3374391"/>
            <a:ext cx="10466070" cy="1200150"/>
          </a:xfrm>
          <a:prstGeom prst="chevron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  <a:effectLst>
            <a:outerShdw blurRad="177800" dist="63500" dir="8100000" algn="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0" name="燕尾形 189"/>
          <p:cNvSpPr/>
          <p:nvPr>
            <p:custDataLst>
              <p:tags r:id="rId2"/>
            </p:custDataLst>
          </p:nvPr>
        </p:nvSpPr>
        <p:spPr>
          <a:xfrm>
            <a:off x="2309495" y="3538221"/>
            <a:ext cx="2263140" cy="815975"/>
          </a:xfrm>
          <a:prstGeom prst="chevron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01</a:t>
            </a:r>
            <a:endParaRPr lang="en-US" sz="2800" b="1" cap="all">
              <a:solidFill>
                <a:srgbClr val="FFFFFF"/>
              </a:solidFill>
              <a:uFillTx/>
              <a:latin typeface="+mn-lt"/>
              <a:sym typeface="+mn-lt"/>
            </a:endParaRPr>
          </a:p>
        </p:txBody>
      </p:sp>
      <p:sp>
        <p:nvSpPr>
          <p:cNvPr id="191" name="燕尾形 190"/>
          <p:cNvSpPr/>
          <p:nvPr>
            <p:custDataLst>
              <p:tags r:id="rId3"/>
            </p:custDataLst>
          </p:nvPr>
        </p:nvSpPr>
        <p:spPr>
          <a:xfrm>
            <a:off x="5031105" y="3538221"/>
            <a:ext cx="2263140" cy="81597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02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sp>
        <p:nvSpPr>
          <p:cNvPr id="192" name="燕尾形 191"/>
          <p:cNvSpPr/>
          <p:nvPr>
            <p:custDataLst>
              <p:tags r:id="rId4"/>
            </p:custDataLst>
          </p:nvPr>
        </p:nvSpPr>
        <p:spPr>
          <a:xfrm>
            <a:off x="7752715" y="3538221"/>
            <a:ext cx="2263140" cy="81597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03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cxnSp>
        <p:nvCxnSpPr>
          <p:cNvPr id="194" name="直接连接符 193"/>
          <p:cNvCxnSpPr/>
          <p:nvPr>
            <p:custDataLst>
              <p:tags r:id="rId5"/>
            </p:custDataLst>
          </p:nvPr>
        </p:nvCxnSpPr>
        <p:spPr>
          <a:xfrm flipH="1">
            <a:off x="1107440" y="4669156"/>
            <a:ext cx="8335645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>
            <p:custDataLst>
              <p:tags r:id="rId6"/>
            </p:custDataLst>
          </p:nvPr>
        </p:nvCxnSpPr>
        <p:spPr>
          <a:xfrm flipH="1">
            <a:off x="2313940" y="3317241"/>
            <a:ext cx="8335645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08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7"/>
          <p:cNvSpPr/>
          <p:nvPr>
            <p:custDataLst>
              <p:tags r:id="rId7"/>
            </p:custDataLst>
          </p:nvPr>
        </p:nvSpPr>
        <p:spPr>
          <a:xfrm>
            <a:off x="2072640" y="5233671"/>
            <a:ext cx="2958465" cy="785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Giới thiệu bài toán</a:t>
            </a:r>
            <a:endParaRPr 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直接箭头连接符 1"/>
          <p:cNvCxnSpPr/>
          <p:nvPr>
            <p:custDataLst>
              <p:tags r:id="rId8"/>
            </p:custDataLst>
          </p:nvPr>
        </p:nvCxnSpPr>
        <p:spPr>
          <a:xfrm flipV="1">
            <a:off x="5609590" y="2738121"/>
            <a:ext cx="0" cy="576580"/>
          </a:xfrm>
          <a:prstGeom prst="straightConnector1">
            <a:avLst/>
          </a:prstGeom>
          <a:ln w="31750">
            <a:gradFill>
              <a:gsLst>
                <a:gs pos="0">
                  <a:schemeClr val="accent5">
                    <a:hueOff val="-4200000"/>
                  </a:schemeClr>
                </a:gs>
                <a:gs pos="100000">
                  <a:schemeClr val="accent5"/>
                </a:gs>
              </a:gsLst>
            </a:gradFill>
            <a:tailEnd type="oval" w="sm" len="sm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2"/>
          <p:cNvCxnSpPr/>
          <p:nvPr>
            <p:custDataLst>
              <p:tags r:id="rId9"/>
            </p:custDataLst>
          </p:nvPr>
        </p:nvCxnSpPr>
        <p:spPr>
          <a:xfrm flipH="1" flipV="1">
            <a:off x="2748915" y="4645026"/>
            <a:ext cx="2540" cy="58864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4"/>
          <p:cNvCxnSpPr/>
          <p:nvPr>
            <p:custDataLst>
              <p:tags r:id="rId10"/>
            </p:custDataLst>
          </p:nvPr>
        </p:nvCxnSpPr>
        <p:spPr>
          <a:xfrm flipH="1" flipV="1">
            <a:off x="8205470" y="4645026"/>
            <a:ext cx="2540" cy="588645"/>
          </a:xfrm>
          <a:prstGeom prst="straightConnector1">
            <a:avLst/>
          </a:prstGeom>
          <a:ln w="31750">
            <a:gradFill>
              <a:gsLst>
                <a:gs pos="0">
                  <a:schemeClr val="accent4">
                    <a:hueOff val="-4200000"/>
                  </a:schemeClr>
                </a:gs>
                <a:gs pos="100000">
                  <a:schemeClr val="accent4"/>
                </a:gs>
              </a:gsLst>
            </a:gradFill>
            <a:headEnd type="oval" w="sm" len="sm"/>
            <a:tailEnd type="none" w="sm" len="sm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4"/>
          <p:cNvCxnSpPr/>
          <p:nvPr>
            <p:custDataLst>
              <p:tags r:id="rId11"/>
            </p:custDataLst>
          </p:nvPr>
        </p:nvCxnSpPr>
        <p:spPr>
          <a:xfrm flipH="1" flipV="1">
            <a:off x="3585210" y="4669156"/>
            <a:ext cx="2540" cy="588645"/>
          </a:xfrm>
          <a:prstGeom prst="straightConnector1">
            <a:avLst/>
          </a:prstGeom>
          <a:ln w="31750">
            <a:gradFill>
              <a:gsLst>
                <a:gs pos="0">
                  <a:schemeClr val="accent4">
                    <a:hueOff val="-4200000"/>
                  </a:schemeClr>
                </a:gs>
                <a:gs pos="100000">
                  <a:schemeClr val="accent4"/>
                </a:gs>
              </a:gsLst>
            </a:gradFill>
            <a:headEnd type="oval" w="sm" len="sm"/>
            <a:tailEnd type="none" w="sm" len="sm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矩形 7"/>
          <p:cNvSpPr/>
          <p:nvPr>
            <p:custDataLst>
              <p:tags r:id="rId12"/>
            </p:custDataLst>
          </p:nvPr>
        </p:nvSpPr>
        <p:spPr>
          <a:xfrm>
            <a:off x="4514850" y="2112645"/>
            <a:ext cx="3862705" cy="785495"/>
          </a:xfrm>
          <a:prstGeom prst="rect">
            <a:avLst/>
          </a:prstGeom>
          <a:noFill/>
        </p:spPr>
        <p:txBody>
          <a:bodyPr wrap="square" lIns="0" tIns="0" rIns="0" bIns="0" rtlCol="0" anchor="t" anchorCtr="0"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 pháp thực hiện</a:t>
            </a:r>
            <a:endParaRPr 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矩形 7"/>
          <p:cNvSpPr/>
          <p:nvPr>
            <p:custDataLst>
              <p:tags r:id="rId13"/>
            </p:custDataLst>
          </p:nvPr>
        </p:nvSpPr>
        <p:spPr>
          <a:xfrm>
            <a:off x="6851650" y="5233670"/>
            <a:ext cx="3862705" cy="785495"/>
          </a:xfrm>
          <a:prstGeom prst="rect">
            <a:avLst/>
          </a:prstGeom>
          <a:noFill/>
        </p:spPr>
        <p:txBody>
          <a:bodyPr wrap="square" lIns="0" tIns="0" rIns="0" bIns="0" rtlCol="0" anchor="t" anchorCtr="0"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Triển khai thực nghiệm &amp; Đánh giá</a:t>
            </a:r>
            <a:endParaRPr lang="en-US" sz="2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1451818" y="2616778"/>
            <a:ext cx="3028217" cy="3026664"/>
            <a:chOff x="4574848" y="1897856"/>
            <a:chExt cx="3028217" cy="3026664"/>
          </a:xfrm>
        </p:grpSpPr>
        <p:sp>
          <p:nvSpPr>
            <p:cNvPr id="82" name="Freeform: Shape 81"/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/>
          <p:cNvSpPr/>
          <p:nvPr/>
        </p:nvSpPr>
        <p:spPr>
          <a:xfrm>
            <a:off x="812011" y="77354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-1" fmla="*/ 0 w 7137175"/>
              <a:gd name="connsiteY0-2" fmla="*/ 4426343 h 4474896"/>
              <a:gd name="connsiteX1-3" fmla="*/ 1456566 w 7137175"/>
              <a:gd name="connsiteY1-4" fmla="*/ 3220630 h 4474896"/>
              <a:gd name="connsiteX2-5" fmla="*/ 2152481 w 7137175"/>
              <a:gd name="connsiteY2-6" fmla="*/ 4474896 h 4474896"/>
              <a:gd name="connsiteX3-7" fmla="*/ 3002145 w 7137175"/>
              <a:gd name="connsiteY3-8" fmla="*/ 2727016 h 4474896"/>
              <a:gd name="connsiteX4-9" fmla="*/ 3625232 w 7137175"/>
              <a:gd name="connsiteY4-10" fmla="*/ 3908453 h 4474896"/>
              <a:gd name="connsiteX5-11" fmla="*/ 4474895 w 7137175"/>
              <a:gd name="connsiteY5-12" fmla="*/ 1537487 h 4474896"/>
              <a:gd name="connsiteX6-13" fmla="*/ 5081798 w 7137175"/>
              <a:gd name="connsiteY6-14" fmla="*/ 2265770 h 4474896"/>
              <a:gd name="connsiteX7-15" fmla="*/ 5648241 w 7137175"/>
              <a:gd name="connsiteY7-16" fmla="*/ 712099 h 4474896"/>
              <a:gd name="connsiteX8-17" fmla="*/ 6271327 w 7137175"/>
              <a:gd name="connsiteY8-18" fmla="*/ 1440382 h 4474896"/>
              <a:gd name="connsiteX9-19" fmla="*/ 7137175 w 7137175"/>
              <a:gd name="connsiteY9-20" fmla="*/ 0 h 4474896"/>
              <a:gd name="connsiteX0-21" fmla="*/ 0 w 7137175"/>
              <a:gd name="connsiteY0-22" fmla="*/ 4426343 h 4474896"/>
              <a:gd name="connsiteX1-23" fmla="*/ 1456566 w 7137175"/>
              <a:gd name="connsiteY1-24" fmla="*/ 3220630 h 4474896"/>
              <a:gd name="connsiteX2-25" fmla="*/ 2152481 w 7137175"/>
              <a:gd name="connsiteY2-26" fmla="*/ 4474896 h 4474896"/>
              <a:gd name="connsiteX3-27" fmla="*/ 3002145 w 7137175"/>
              <a:gd name="connsiteY3-28" fmla="*/ 2727016 h 4474896"/>
              <a:gd name="connsiteX4-29" fmla="*/ 3625232 w 7137175"/>
              <a:gd name="connsiteY4-30" fmla="*/ 3908453 h 4474896"/>
              <a:gd name="connsiteX5-31" fmla="*/ 4474895 w 7137175"/>
              <a:gd name="connsiteY5-32" fmla="*/ 1537487 h 4474896"/>
              <a:gd name="connsiteX6-33" fmla="*/ 5081798 w 7137175"/>
              <a:gd name="connsiteY6-34" fmla="*/ 2265770 h 4474896"/>
              <a:gd name="connsiteX7-35" fmla="*/ 5648241 w 7137175"/>
              <a:gd name="connsiteY7-36" fmla="*/ 712099 h 4474896"/>
              <a:gd name="connsiteX8-37" fmla="*/ 6271327 w 7137175"/>
              <a:gd name="connsiteY8-38" fmla="*/ 1440382 h 4474896"/>
              <a:gd name="connsiteX9-39" fmla="*/ 7137175 w 7137175"/>
              <a:gd name="connsiteY9-40" fmla="*/ 0 h 4474896"/>
              <a:gd name="connsiteX0-41" fmla="*/ 0 w 7137175"/>
              <a:gd name="connsiteY0-42" fmla="*/ 4426343 h 4474896"/>
              <a:gd name="connsiteX1-43" fmla="*/ 1456566 w 7137175"/>
              <a:gd name="connsiteY1-44" fmla="*/ 3220630 h 4474896"/>
              <a:gd name="connsiteX2-45" fmla="*/ 2152481 w 7137175"/>
              <a:gd name="connsiteY2-46" fmla="*/ 4474896 h 4474896"/>
              <a:gd name="connsiteX3-47" fmla="*/ 3002145 w 7137175"/>
              <a:gd name="connsiteY3-48" fmla="*/ 2727016 h 4474896"/>
              <a:gd name="connsiteX4-49" fmla="*/ 3625232 w 7137175"/>
              <a:gd name="connsiteY4-50" fmla="*/ 3908453 h 4474896"/>
              <a:gd name="connsiteX5-51" fmla="*/ 4474895 w 7137175"/>
              <a:gd name="connsiteY5-52" fmla="*/ 1537487 h 4474896"/>
              <a:gd name="connsiteX6-53" fmla="*/ 5081798 w 7137175"/>
              <a:gd name="connsiteY6-54" fmla="*/ 2265770 h 4474896"/>
              <a:gd name="connsiteX7-55" fmla="*/ 5648241 w 7137175"/>
              <a:gd name="connsiteY7-56" fmla="*/ 712099 h 4474896"/>
              <a:gd name="connsiteX8-57" fmla="*/ 6271327 w 7137175"/>
              <a:gd name="connsiteY8-58" fmla="*/ 1440382 h 4474896"/>
              <a:gd name="connsiteX9-59" fmla="*/ 7137175 w 7137175"/>
              <a:gd name="connsiteY9-60" fmla="*/ 0 h 4474896"/>
              <a:gd name="connsiteX0-61" fmla="*/ 0 w 7137175"/>
              <a:gd name="connsiteY0-62" fmla="*/ 4426343 h 4475106"/>
              <a:gd name="connsiteX1-63" fmla="*/ 1456566 w 7137175"/>
              <a:gd name="connsiteY1-64" fmla="*/ 3220630 h 4475106"/>
              <a:gd name="connsiteX2-65" fmla="*/ 2152481 w 7137175"/>
              <a:gd name="connsiteY2-66" fmla="*/ 4474896 h 4475106"/>
              <a:gd name="connsiteX3-67" fmla="*/ 3002145 w 7137175"/>
              <a:gd name="connsiteY3-68" fmla="*/ 2727016 h 4475106"/>
              <a:gd name="connsiteX4-69" fmla="*/ 3625232 w 7137175"/>
              <a:gd name="connsiteY4-70" fmla="*/ 3908453 h 4475106"/>
              <a:gd name="connsiteX5-71" fmla="*/ 4474895 w 7137175"/>
              <a:gd name="connsiteY5-72" fmla="*/ 1537487 h 4475106"/>
              <a:gd name="connsiteX6-73" fmla="*/ 5081798 w 7137175"/>
              <a:gd name="connsiteY6-74" fmla="*/ 2265770 h 4475106"/>
              <a:gd name="connsiteX7-75" fmla="*/ 5648241 w 7137175"/>
              <a:gd name="connsiteY7-76" fmla="*/ 712099 h 4475106"/>
              <a:gd name="connsiteX8-77" fmla="*/ 6271327 w 7137175"/>
              <a:gd name="connsiteY8-78" fmla="*/ 1440382 h 4475106"/>
              <a:gd name="connsiteX9-79" fmla="*/ 7137175 w 7137175"/>
              <a:gd name="connsiteY9-80" fmla="*/ 0 h 4475106"/>
              <a:gd name="connsiteX0-81" fmla="*/ 0 w 7137175"/>
              <a:gd name="connsiteY0-82" fmla="*/ 4426343 h 4475106"/>
              <a:gd name="connsiteX1-83" fmla="*/ 1456566 w 7137175"/>
              <a:gd name="connsiteY1-84" fmla="*/ 3220630 h 4475106"/>
              <a:gd name="connsiteX2-85" fmla="*/ 2152481 w 7137175"/>
              <a:gd name="connsiteY2-86" fmla="*/ 4474896 h 4475106"/>
              <a:gd name="connsiteX3-87" fmla="*/ 3002145 w 7137175"/>
              <a:gd name="connsiteY3-88" fmla="*/ 2727016 h 4475106"/>
              <a:gd name="connsiteX4-89" fmla="*/ 3625232 w 7137175"/>
              <a:gd name="connsiteY4-90" fmla="*/ 3908453 h 4475106"/>
              <a:gd name="connsiteX5-91" fmla="*/ 4474895 w 7137175"/>
              <a:gd name="connsiteY5-92" fmla="*/ 1537487 h 4475106"/>
              <a:gd name="connsiteX6-93" fmla="*/ 5081798 w 7137175"/>
              <a:gd name="connsiteY6-94" fmla="*/ 2265770 h 4475106"/>
              <a:gd name="connsiteX7-95" fmla="*/ 5648241 w 7137175"/>
              <a:gd name="connsiteY7-96" fmla="*/ 712099 h 4475106"/>
              <a:gd name="connsiteX8-97" fmla="*/ 6271327 w 7137175"/>
              <a:gd name="connsiteY8-98" fmla="*/ 1440382 h 4475106"/>
              <a:gd name="connsiteX9-99" fmla="*/ 7137175 w 7137175"/>
              <a:gd name="connsiteY9-100" fmla="*/ 0 h 4475106"/>
              <a:gd name="connsiteX0-101" fmla="*/ 0 w 7137175"/>
              <a:gd name="connsiteY0-102" fmla="*/ 4426343 h 4475106"/>
              <a:gd name="connsiteX1-103" fmla="*/ 1456566 w 7137175"/>
              <a:gd name="connsiteY1-104" fmla="*/ 3220630 h 4475106"/>
              <a:gd name="connsiteX2-105" fmla="*/ 2152481 w 7137175"/>
              <a:gd name="connsiteY2-106" fmla="*/ 4474896 h 4475106"/>
              <a:gd name="connsiteX3-107" fmla="*/ 3002145 w 7137175"/>
              <a:gd name="connsiteY3-108" fmla="*/ 2727016 h 4475106"/>
              <a:gd name="connsiteX4-109" fmla="*/ 3625232 w 7137175"/>
              <a:gd name="connsiteY4-110" fmla="*/ 3908453 h 4475106"/>
              <a:gd name="connsiteX5-111" fmla="*/ 4474895 w 7137175"/>
              <a:gd name="connsiteY5-112" fmla="*/ 1537487 h 4475106"/>
              <a:gd name="connsiteX6-113" fmla="*/ 5081798 w 7137175"/>
              <a:gd name="connsiteY6-114" fmla="*/ 2265770 h 4475106"/>
              <a:gd name="connsiteX7-115" fmla="*/ 5648241 w 7137175"/>
              <a:gd name="connsiteY7-116" fmla="*/ 712099 h 4475106"/>
              <a:gd name="connsiteX8-117" fmla="*/ 6271327 w 7137175"/>
              <a:gd name="connsiteY8-118" fmla="*/ 1440382 h 4475106"/>
              <a:gd name="connsiteX9-119" fmla="*/ 7137175 w 7137175"/>
              <a:gd name="connsiteY9-120" fmla="*/ 0 h 4475106"/>
              <a:gd name="connsiteX0-121" fmla="*/ 0 w 7137175"/>
              <a:gd name="connsiteY0-122" fmla="*/ 4426343 h 4475106"/>
              <a:gd name="connsiteX1-123" fmla="*/ 1456566 w 7137175"/>
              <a:gd name="connsiteY1-124" fmla="*/ 3220630 h 4475106"/>
              <a:gd name="connsiteX2-125" fmla="*/ 2152481 w 7137175"/>
              <a:gd name="connsiteY2-126" fmla="*/ 4474896 h 4475106"/>
              <a:gd name="connsiteX3-127" fmla="*/ 3002145 w 7137175"/>
              <a:gd name="connsiteY3-128" fmla="*/ 2727016 h 4475106"/>
              <a:gd name="connsiteX4-129" fmla="*/ 3625232 w 7137175"/>
              <a:gd name="connsiteY4-130" fmla="*/ 3908453 h 4475106"/>
              <a:gd name="connsiteX5-131" fmla="*/ 4474895 w 7137175"/>
              <a:gd name="connsiteY5-132" fmla="*/ 1537487 h 4475106"/>
              <a:gd name="connsiteX6-133" fmla="*/ 5081798 w 7137175"/>
              <a:gd name="connsiteY6-134" fmla="*/ 2265770 h 4475106"/>
              <a:gd name="connsiteX7-135" fmla="*/ 5648241 w 7137175"/>
              <a:gd name="connsiteY7-136" fmla="*/ 712099 h 4475106"/>
              <a:gd name="connsiteX8-137" fmla="*/ 6271327 w 7137175"/>
              <a:gd name="connsiteY8-138" fmla="*/ 1440382 h 4475106"/>
              <a:gd name="connsiteX9-139" fmla="*/ 7137175 w 7137175"/>
              <a:gd name="connsiteY9-140" fmla="*/ 0 h 4475106"/>
              <a:gd name="connsiteX0-141" fmla="*/ 0 w 7137175"/>
              <a:gd name="connsiteY0-142" fmla="*/ 4426343 h 4475106"/>
              <a:gd name="connsiteX1-143" fmla="*/ 1456566 w 7137175"/>
              <a:gd name="connsiteY1-144" fmla="*/ 3220630 h 4475106"/>
              <a:gd name="connsiteX2-145" fmla="*/ 2152481 w 7137175"/>
              <a:gd name="connsiteY2-146" fmla="*/ 4474896 h 4475106"/>
              <a:gd name="connsiteX3-147" fmla="*/ 3002145 w 7137175"/>
              <a:gd name="connsiteY3-148" fmla="*/ 2727016 h 4475106"/>
              <a:gd name="connsiteX4-149" fmla="*/ 3625232 w 7137175"/>
              <a:gd name="connsiteY4-150" fmla="*/ 3908453 h 4475106"/>
              <a:gd name="connsiteX5-151" fmla="*/ 4474895 w 7137175"/>
              <a:gd name="connsiteY5-152" fmla="*/ 1537487 h 4475106"/>
              <a:gd name="connsiteX6-153" fmla="*/ 5081798 w 7137175"/>
              <a:gd name="connsiteY6-154" fmla="*/ 2265770 h 4475106"/>
              <a:gd name="connsiteX7-155" fmla="*/ 5648241 w 7137175"/>
              <a:gd name="connsiteY7-156" fmla="*/ 712099 h 4475106"/>
              <a:gd name="connsiteX8-157" fmla="*/ 6271327 w 7137175"/>
              <a:gd name="connsiteY8-158" fmla="*/ 1440382 h 4475106"/>
              <a:gd name="connsiteX9-159" fmla="*/ 7137175 w 7137175"/>
              <a:gd name="connsiteY9-160" fmla="*/ 0 h 4475106"/>
              <a:gd name="connsiteX0-161" fmla="*/ 0 w 7137175"/>
              <a:gd name="connsiteY0-162" fmla="*/ 4426343 h 4475106"/>
              <a:gd name="connsiteX1-163" fmla="*/ 1456566 w 7137175"/>
              <a:gd name="connsiteY1-164" fmla="*/ 3220630 h 4475106"/>
              <a:gd name="connsiteX2-165" fmla="*/ 2152481 w 7137175"/>
              <a:gd name="connsiteY2-166" fmla="*/ 4474896 h 4475106"/>
              <a:gd name="connsiteX3-167" fmla="*/ 3002145 w 7137175"/>
              <a:gd name="connsiteY3-168" fmla="*/ 2727016 h 4475106"/>
              <a:gd name="connsiteX4-169" fmla="*/ 3625232 w 7137175"/>
              <a:gd name="connsiteY4-170" fmla="*/ 3908453 h 4475106"/>
              <a:gd name="connsiteX5-171" fmla="*/ 4474895 w 7137175"/>
              <a:gd name="connsiteY5-172" fmla="*/ 1537487 h 4475106"/>
              <a:gd name="connsiteX6-173" fmla="*/ 5081798 w 7137175"/>
              <a:gd name="connsiteY6-174" fmla="*/ 2265770 h 4475106"/>
              <a:gd name="connsiteX7-175" fmla="*/ 5648241 w 7137175"/>
              <a:gd name="connsiteY7-176" fmla="*/ 712099 h 4475106"/>
              <a:gd name="connsiteX8-177" fmla="*/ 6271327 w 7137175"/>
              <a:gd name="connsiteY8-178" fmla="*/ 1440382 h 4475106"/>
              <a:gd name="connsiteX9-179" fmla="*/ 7137175 w 7137175"/>
              <a:gd name="connsiteY9-180" fmla="*/ 0 h 4475106"/>
              <a:gd name="connsiteX0-181" fmla="*/ 0 w 7137175"/>
              <a:gd name="connsiteY0-182" fmla="*/ 4426343 h 4475106"/>
              <a:gd name="connsiteX1-183" fmla="*/ 1456566 w 7137175"/>
              <a:gd name="connsiteY1-184" fmla="*/ 3220630 h 4475106"/>
              <a:gd name="connsiteX2-185" fmla="*/ 2152481 w 7137175"/>
              <a:gd name="connsiteY2-186" fmla="*/ 4474896 h 4475106"/>
              <a:gd name="connsiteX3-187" fmla="*/ 3002145 w 7137175"/>
              <a:gd name="connsiteY3-188" fmla="*/ 2727016 h 4475106"/>
              <a:gd name="connsiteX4-189" fmla="*/ 3625232 w 7137175"/>
              <a:gd name="connsiteY4-190" fmla="*/ 3908453 h 4475106"/>
              <a:gd name="connsiteX5-191" fmla="*/ 4474895 w 7137175"/>
              <a:gd name="connsiteY5-192" fmla="*/ 1537487 h 4475106"/>
              <a:gd name="connsiteX6-193" fmla="*/ 5081798 w 7137175"/>
              <a:gd name="connsiteY6-194" fmla="*/ 2265770 h 4475106"/>
              <a:gd name="connsiteX7-195" fmla="*/ 5648241 w 7137175"/>
              <a:gd name="connsiteY7-196" fmla="*/ 712099 h 4475106"/>
              <a:gd name="connsiteX8-197" fmla="*/ 6271327 w 7137175"/>
              <a:gd name="connsiteY8-198" fmla="*/ 1440382 h 4475106"/>
              <a:gd name="connsiteX9-199" fmla="*/ 7137175 w 7137175"/>
              <a:gd name="connsiteY9-200" fmla="*/ 0 h 4475106"/>
              <a:gd name="connsiteX0-201" fmla="*/ 0 w 7137175"/>
              <a:gd name="connsiteY0-202" fmla="*/ 4426343 h 4475106"/>
              <a:gd name="connsiteX1-203" fmla="*/ 1456566 w 7137175"/>
              <a:gd name="connsiteY1-204" fmla="*/ 3220630 h 4475106"/>
              <a:gd name="connsiteX2-205" fmla="*/ 2152481 w 7137175"/>
              <a:gd name="connsiteY2-206" fmla="*/ 4474896 h 4475106"/>
              <a:gd name="connsiteX3-207" fmla="*/ 3002145 w 7137175"/>
              <a:gd name="connsiteY3-208" fmla="*/ 2727016 h 4475106"/>
              <a:gd name="connsiteX4-209" fmla="*/ 3625232 w 7137175"/>
              <a:gd name="connsiteY4-210" fmla="*/ 3908453 h 4475106"/>
              <a:gd name="connsiteX5-211" fmla="*/ 4474895 w 7137175"/>
              <a:gd name="connsiteY5-212" fmla="*/ 1537487 h 4475106"/>
              <a:gd name="connsiteX6-213" fmla="*/ 5081798 w 7137175"/>
              <a:gd name="connsiteY6-214" fmla="*/ 2265770 h 4475106"/>
              <a:gd name="connsiteX7-215" fmla="*/ 5648241 w 7137175"/>
              <a:gd name="connsiteY7-216" fmla="*/ 712099 h 4475106"/>
              <a:gd name="connsiteX8-217" fmla="*/ 6271327 w 7137175"/>
              <a:gd name="connsiteY8-218" fmla="*/ 1440382 h 4475106"/>
              <a:gd name="connsiteX9-219" fmla="*/ 7137175 w 7137175"/>
              <a:gd name="connsiteY9-220" fmla="*/ 0 h 4475106"/>
              <a:gd name="connsiteX0-221" fmla="*/ 0 w 7137175"/>
              <a:gd name="connsiteY0-222" fmla="*/ 4426343 h 4475106"/>
              <a:gd name="connsiteX1-223" fmla="*/ 1456566 w 7137175"/>
              <a:gd name="connsiteY1-224" fmla="*/ 3220630 h 4475106"/>
              <a:gd name="connsiteX2-225" fmla="*/ 2152481 w 7137175"/>
              <a:gd name="connsiteY2-226" fmla="*/ 4474896 h 4475106"/>
              <a:gd name="connsiteX3-227" fmla="*/ 3002145 w 7137175"/>
              <a:gd name="connsiteY3-228" fmla="*/ 2727016 h 4475106"/>
              <a:gd name="connsiteX4-229" fmla="*/ 3625232 w 7137175"/>
              <a:gd name="connsiteY4-230" fmla="*/ 3908453 h 4475106"/>
              <a:gd name="connsiteX5-231" fmla="*/ 4474895 w 7137175"/>
              <a:gd name="connsiteY5-232" fmla="*/ 1537487 h 4475106"/>
              <a:gd name="connsiteX6-233" fmla="*/ 5081798 w 7137175"/>
              <a:gd name="connsiteY6-234" fmla="*/ 2265770 h 4475106"/>
              <a:gd name="connsiteX7-235" fmla="*/ 5648241 w 7137175"/>
              <a:gd name="connsiteY7-236" fmla="*/ 712099 h 4475106"/>
              <a:gd name="connsiteX8-237" fmla="*/ 6271327 w 7137175"/>
              <a:gd name="connsiteY8-238" fmla="*/ 1440382 h 4475106"/>
              <a:gd name="connsiteX9-239" fmla="*/ 7137175 w 7137175"/>
              <a:gd name="connsiteY9-240" fmla="*/ 0 h 4475106"/>
              <a:gd name="connsiteX0-241" fmla="*/ 0 w 7137175"/>
              <a:gd name="connsiteY0-242" fmla="*/ 4426343 h 4475106"/>
              <a:gd name="connsiteX1-243" fmla="*/ 1456566 w 7137175"/>
              <a:gd name="connsiteY1-244" fmla="*/ 3220630 h 4475106"/>
              <a:gd name="connsiteX2-245" fmla="*/ 2152481 w 7137175"/>
              <a:gd name="connsiteY2-246" fmla="*/ 4474896 h 4475106"/>
              <a:gd name="connsiteX3-247" fmla="*/ 3002145 w 7137175"/>
              <a:gd name="connsiteY3-248" fmla="*/ 2727016 h 4475106"/>
              <a:gd name="connsiteX4-249" fmla="*/ 3625232 w 7137175"/>
              <a:gd name="connsiteY4-250" fmla="*/ 3908453 h 4475106"/>
              <a:gd name="connsiteX5-251" fmla="*/ 4474895 w 7137175"/>
              <a:gd name="connsiteY5-252" fmla="*/ 1537487 h 4475106"/>
              <a:gd name="connsiteX6-253" fmla="*/ 5081798 w 7137175"/>
              <a:gd name="connsiteY6-254" fmla="*/ 2265770 h 4475106"/>
              <a:gd name="connsiteX7-255" fmla="*/ 5648241 w 7137175"/>
              <a:gd name="connsiteY7-256" fmla="*/ 712099 h 4475106"/>
              <a:gd name="connsiteX8-257" fmla="*/ 6271327 w 7137175"/>
              <a:gd name="connsiteY8-258" fmla="*/ 1440382 h 4475106"/>
              <a:gd name="connsiteX9-259" fmla="*/ 7137175 w 7137175"/>
              <a:gd name="connsiteY9-260" fmla="*/ 0 h 4475106"/>
              <a:gd name="connsiteX0-261" fmla="*/ 0 w 7137175"/>
              <a:gd name="connsiteY0-262" fmla="*/ 4426343 h 4475106"/>
              <a:gd name="connsiteX1-263" fmla="*/ 1456566 w 7137175"/>
              <a:gd name="connsiteY1-264" fmla="*/ 3220630 h 4475106"/>
              <a:gd name="connsiteX2-265" fmla="*/ 2152481 w 7137175"/>
              <a:gd name="connsiteY2-266" fmla="*/ 4474896 h 4475106"/>
              <a:gd name="connsiteX3-267" fmla="*/ 3002145 w 7137175"/>
              <a:gd name="connsiteY3-268" fmla="*/ 2727016 h 4475106"/>
              <a:gd name="connsiteX4-269" fmla="*/ 3625232 w 7137175"/>
              <a:gd name="connsiteY4-270" fmla="*/ 3908453 h 4475106"/>
              <a:gd name="connsiteX5-271" fmla="*/ 4474895 w 7137175"/>
              <a:gd name="connsiteY5-272" fmla="*/ 1537487 h 4475106"/>
              <a:gd name="connsiteX6-273" fmla="*/ 5081798 w 7137175"/>
              <a:gd name="connsiteY6-274" fmla="*/ 2265770 h 4475106"/>
              <a:gd name="connsiteX7-275" fmla="*/ 5648241 w 7137175"/>
              <a:gd name="connsiteY7-276" fmla="*/ 712099 h 4475106"/>
              <a:gd name="connsiteX8-277" fmla="*/ 6271327 w 7137175"/>
              <a:gd name="connsiteY8-278" fmla="*/ 1440382 h 4475106"/>
              <a:gd name="connsiteX9-279" fmla="*/ 7137175 w 7137175"/>
              <a:gd name="connsiteY9-280" fmla="*/ 0 h 4475106"/>
              <a:gd name="connsiteX0-281" fmla="*/ 0 w 7137175"/>
              <a:gd name="connsiteY0-282" fmla="*/ 4426343 h 4475106"/>
              <a:gd name="connsiteX1-283" fmla="*/ 1456566 w 7137175"/>
              <a:gd name="connsiteY1-284" fmla="*/ 3220630 h 4475106"/>
              <a:gd name="connsiteX2-285" fmla="*/ 2152481 w 7137175"/>
              <a:gd name="connsiteY2-286" fmla="*/ 4474896 h 4475106"/>
              <a:gd name="connsiteX3-287" fmla="*/ 3002145 w 7137175"/>
              <a:gd name="connsiteY3-288" fmla="*/ 2727016 h 4475106"/>
              <a:gd name="connsiteX4-289" fmla="*/ 3625232 w 7137175"/>
              <a:gd name="connsiteY4-290" fmla="*/ 3908453 h 4475106"/>
              <a:gd name="connsiteX5-291" fmla="*/ 4474895 w 7137175"/>
              <a:gd name="connsiteY5-292" fmla="*/ 1537487 h 4475106"/>
              <a:gd name="connsiteX6-293" fmla="*/ 5081798 w 7137175"/>
              <a:gd name="connsiteY6-294" fmla="*/ 2265770 h 4475106"/>
              <a:gd name="connsiteX7-295" fmla="*/ 5648241 w 7137175"/>
              <a:gd name="connsiteY7-296" fmla="*/ 712099 h 4475106"/>
              <a:gd name="connsiteX8-297" fmla="*/ 6271327 w 7137175"/>
              <a:gd name="connsiteY8-298" fmla="*/ 1440382 h 4475106"/>
              <a:gd name="connsiteX9-299" fmla="*/ 7137175 w 7137175"/>
              <a:gd name="connsiteY9-300" fmla="*/ 0 h 4475106"/>
              <a:gd name="connsiteX0-301" fmla="*/ 0 w 7137175"/>
              <a:gd name="connsiteY0-302" fmla="*/ 4426343 h 4475106"/>
              <a:gd name="connsiteX1-303" fmla="*/ 1456566 w 7137175"/>
              <a:gd name="connsiteY1-304" fmla="*/ 3220630 h 4475106"/>
              <a:gd name="connsiteX2-305" fmla="*/ 2152481 w 7137175"/>
              <a:gd name="connsiteY2-306" fmla="*/ 4474896 h 4475106"/>
              <a:gd name="connsiteX3-307" fmla="*/ 3002145 w 7137175"/>
              <a:gd name="connsiteY3-308" fmla="*/ 2727016 h 4475106"/>
              <a:gd name="connsiteX4-309" fmla="*/ 3625232 w 7137175"/>
              <a:gd name="connsiteY4-310" fmla="*/ 3908453 h 4475106"/>
              <a:gd name="connsiteX5-311" fmla="*/ 4474895 w 7137175"/>
              <a:gd name="connsiteY5-312" fmla="*/ 1537487 h 4475106"/>
              <a:gd name="connsiteX6-313" fmla="*/ 5081798 w 7137175"/>
              <a:gd name="connsiteY6-314" fmla="*/ 2265770 h 4475106"/>
              <a:gd name="connsiteX7-315" fmla="*/ 5648241 w 7137175"/>
              <a:gd name="connsiteY7-316" fmla="*/ 712099 h 4475106"/>
              <a:gd name="connsiteX8-317" fmla="*/ 6271327 w 7137175"/>
              <a:gd name="connsiteY8-318" fmla="*/ 1440382 h 4475106"/>
              <a:gd name="connsiteX9-319" fmla="*/ 7137175 w 7137175"/>
              <a:gd name="connsiteY9-320" fmla="*/ 0 h 4475106"/>
              <a:gd name="connsiteX0-321" fmla="*/ 0 w 7137175"/>
              <a:gd name="connsiteY0-322" fmla="*/ 4426343 h 4475106"/>
              <a:gd name="connsiteX1-323" fmla="*/ 1456566 w 7137175"/>
              <a:gd name="connsiteY1-324" fmla="*/ 3220630 h 4475106"/>
              <a:gd name="connsiteX2-325" fmla="*/ 2152481 w 7137175"/>
              <a:gd name="connsiteY2-326" fmla="*/ 4474896 h 4475106"/>
              <a:gd name="connsiteX3-327" fmla="*/ 3002145 w 7137175"/>
              <a:gd name="connsiteY3-328" fmla="*/ 2727016 h 4475106"/>
              <a:gd name="connsiteX4-329" fmla="*/ 3625232 w 7137175"/>
              <a:gd name="connsiteY4-330" fmla="*/ 3908453 h 4475106"/>
              <a:gd name="connsiteX5-331" fmla="*/ 4474895 w 7137175"/>
              <a:gd name="connsiteY5-332" fmla="*/ 1537487 h 4475106"/>
              <a:gd name="connsiteX6-333" fmla="*/ 5081798 w 7137175"/>
              <a:gd name="connsiteY6-334" fmla="*/ 2265770 h 4475106"/>
              <a:gd name="connsiteX7-335" fmla="*/ 5648241 w 7137175"/>
              <a:gd name="connsiteY7-336" fmla="*/ 712099 h 4475106"/>
              <a:gd name="connsiteX8-337" fmla="*/ 6271327 w 7137175"/>
              <a:gd name="connsiteY8-338" fmla="*/ 1440382 h 4475106"/>
              <a:gd name="connsiteX9-339" fmla="*/ 7137175 w 7137175"/>
              <a:gd name="connsiteY9-340" fmla="*/ 0 h 4475106"/>
              <a:gd name="connsiteX0-341" fmla="*/ 0 w 7137175"/>
              <a:gd name="connsiteY0-342" fmla="*/ 4426343 h 4475106"/>
              <a:gd name="connsiteX1-343" fmla="*/ 1456566 w 7137175"/>
              <a:gd name="connsiteY1-344" fmla="*/ 3220630 h 4475106"/>
              <a:gd name="connsiteX2-345" fmla="*/ 2152481 w 7137175"/>
              <a:gd name="connsiteY2-346" fmla="*/ 4474896 h 4475106"/>
              <a:gd name="connsiteX3-347" fmla="*/ 3002145 w 7137175"/>
              <a:gd name="connsiteY3-348" fmla="*/ 2727016 h 4475106"/>
              <a:gd name="connsiteX4-349" fmla="*/ 3625232 w 7137175"/>
              <a:gd name="connsiteY4-350" fmla="*/ 3908453 h 4475106"/>
              <a:gd name="connsiteX5-351" fmla="*/ 4474895 w 7137175"/>
              <a:gd name="connsiteY5-352" fmla="*/ 1537487 h 4475106"/>
              <a:gd name="connsiteX6-353" fmla="*/ 5081798 w 7137175"/>
              <a:gd name="connsiteY6-354" fmla="*/ 2265770 h 4475106"/>
              <a:gd name="connsiteX7-355" fmla="*/ 5648241 w 7137175"/>
              <a:gd name="connsiteY7-356" fmla="*/ 712099 h 4475106"/>
              <a:gd name="connsiteX8-357" fmla="*/ 6271327 w 7137175"/>
              <a:gd name="connsiteY8-358" fmla="*/ 1440382 h 4475106"/>
              <a:gd name="connsiteX9-359" fmla="*/ 7137175 w 7137175"/>
              <a:gd name="connsiteY9-360" fmla="*/ 0 h 4475106"/>
              <a:gd name="connsiteX0-361" fmla="*/ 0 w 7137175"/>
              <a:gd name="connsiteY0-362" fmla="*/ 4426343 h 4475106"/>
              <a:gd name="connsiteX1-363" fmla="*/ 1456566 w 7137175"/>
              <a:gd name="connsiteY1-364" fmla="*/ 3220630 h 4475106"/>
              <a:gd name="connsiteX2-365" fmla="*/ 2152481 w 7137175"/>
              <a:gd name="connsiteY2-366" fmla="*/ 4474896 h 4475106"/>
              <a:gd name="connsiteX3-367" fmla="*/ 3002145 w 7137175"/>
              <a:gd name="connsiteY3-368" fmla="*/ 2727016 h 4475106"/>
              <a:gd name="connsiteX4-369" fmla="*/ 3625232 w 7137175"/>
              <a:gd name="connsiteY4-370" fmla="*/ 3908453 h 4475106"/>
              <a:gd name="connsiteX5-371" fmla="*/ 4474895 w 7137175"/>
              <a:gd name="connsiteY5-372" fmla="*/ 1537487 h 4475106"/>
              <a:gd name="connsiteX6-373" fmla="*/ 5081798 w 7137175"/>
              <a:gd name="connsiteY6-374" fmla="*/ 2265770 h 4475106"/>
              <a:gd name="connsiteX7-375" fmla="*/ 5648241 w 7137175"/>
              <a:gd name="connsiteY7-376" fmla="*/ 752559 h 4475106"/>
              <a:gd name="connsiteX8-377" fmla="*/ 6271327 w 7137175"/>
              <a:gd name="connsiteY8-378" fmla="*/ 1440382 h 4475106"/>
              <a:gd name="connsiteX9-379" fmla="*/ 7137175 w 7137175"/>
              <a:gd name="connsiteY9-380" fmla="*/ 0 h 4475106"/>
              <a:gd name="connsiteX0-381" fmla="*/ 0 w 7137175"/>
              <a:gd name="connsiteY0-382" fmla="*/ 4426343 h 4475106"/>
              <a:gd name="connsiteX1-383" fmla="*/ 1456566 w 7137175"/>
              <a:gd name="connsiteY1-384" fmla="*/ 3220630 h 4475106"/>
              <a:gd name="connsiteX2-385" fmla="*/ 2152481 w 7137175"/>
              <a:gd name="connsiteY2-386" fmla="*/ 4474896 h 4475106"/>
              <a:gd name="connsiteX3-387" fmla="*/ 3002145 w 7137175"/>
              <a:gd name="connsiteY3-388" fmla="*/ 2727016 h 4475106"/>
              <a:gd name="connsiteX4-389" fmla="*/ 3625232 w 7137175"/>
              <a:gd name="connsiteY4-390" fmla="*/ 3908453 h 4475106"/>
              <a:gd name="connsiteX5-391" fmla="*/ 4474895 w 7137175"/>
              <a:gd name="connsiteY5-392" fmla="*/ 1537487 h 4475106"/>
              <a:gd name="connsiteX6-393" fmla="*/ 5081798 w 7137175"/>
              <a:gd name="connsiteY6-394" fmla="*/ 2265770 h 4475106"/>
              <a:gd name="connsiteX7-395" fmla="*/ 5648241 w 7137175"/>
              <a:gd name="connsiteY7-396" fmla="*/ 752559 h 4475106"/>
              <a:gd name="connsiteX8-397" fmla="*/ 6271327 w 7137175"/>
              <a:gd name="connsiteY8-398" fmla="*/ 1440382 h 4475106"/>
              <a:gd name="connsiteX9-399" fmla="*/ 7137175 w 7137175"/>
              <a:gd name="connsiteY9-400" fmla="*/ 0 h 4475106"/>
              <a:gd name="connsiteX0-401" fmla="*/ 0 w 7137175"/>
              <a:gd name="connsiteY0-402" fmla="*/ 4426343 h 4475106"/>
              <a:gd name="connsiteX1-403" fmla="*/ 1456566 w 7137175"/>
              <a:gd name="connsiteY1-404" fmla="*/ 3220630 h 4475106"/>
              <a:gd name="connsiteX2-405" fmla="*/ 2152481 w 7137175"/>
              <a:gd name="connsiteY2-406" fmla="*/ 4474896 h 4475106"/>
              <a:gd name="connsiteX3-407" fmla="*/ 3002145 w 7137175"/>
              <a:gd name="connsiteY3-408" fmla="*/ 2727016 h 4475106"/>
              <a:gd name="connsiteX4-409" fmla="*/ 3625232 w 7137175"/>
              <a:gd name="connsiteY4-410" fmla="*/ 3908453 h 4475106"/>
              <a:gd name="connsiteX5-411" fmla="*/ 4474895 w 7137175"/>
              <a:gd name="connsiteY5-412" fmla="*/ 1537487 h 4475106"/>
              <a:gd name="connsiteX6-413" fmla="*/ 5081798 w 7137175"/>
              <a:gd name="connsiteY6-414" fmla="*/ 2265770 h 4475106"/>
              <a:gd name="connsiteX7-415" fmla="*/ 5648241 w 7137175"/>
              <a:gd name="connsiteY7-416" fmla="*/ 752559 h 4475106"/>
              <a:gd name="connsiteX8-417" fmla="*/ 6271327 w 7137175"/>
              <a:gd name="connsiteY8-418" fmla="*/ 1440382 h 4475106"/>
              <a:gd name="connsiteX9-419" fmla="*/ 7137175 w 7137175"/>
              <a:gd name="connsiteY9-420" fmla="*/ 0 h 4475106"/>
              <a:gd name="connsiteX0-421" fmla="*/ 0 w 7137175"/>
              <a:gd name="connsiteY0-422" fmla="*/ 4426343 h 4475106"/>
              <a:gd name="connsiteX1-423" fmla="*/ 1456566 w 7137175"/>
              <a:gd name="connsiteY1-424" fmla="*/ 3220630 h 4475106"/>
              <a:gd name="connsiteX2-425" fmla="*/ 2152481 w 7137175"/>
              <a:gd name="connsiteY2-426" fmla="*/ 4474896 h 4475106"/>
              <a:gd name="connsiteX3-427" fmla="*/ 3002145 w 7137175"/>
              <a:gd name="connsiteY3-428" fmla="*/ 2727016 h 4475106"/>
              <a:gd name="connsiteX4-429" fmla="*/ 3625232 w 7137175"/>
              <a:gd name="connsiteY4-430" fmla="*/ 3908453 h 4475106"/>
              <a:gd name="connsiteX5-431" fmla="*/ 4474895 w 7137175"/>
              <a:gd name="connsiteY5-432" fmla="*/ 1537487 h 4475106"/>
              <a:gd name="connsiteX6-433" fmla="*/ 5081798 w 7137175"/>
              <a:gd name="connsiteY6-434" fmla="*/ 2265770 h 4475106"/>
              <a:gd name="connsiteX7-435" fmla="*/ 5648241 w 7137175"/>
              <a:gd name="connsiteY7-436" fmla="*/ 752559 h 4475106"/>
              <a:gd name="connsiteX8-437" fmla="*/ 6271327 w 7137175"/>
              <a:gd name="connsiteY8-438" fmla="*/ 1505119 h 4475106"/>
              <a:gd name="connsiteX9-439" fmla="*/ 7137175 w 7137175"/>
              <a:gd name="connsiteY9-440" fmla="*/ 0 h 4475106"/>
              <a:gd name="connsiteX0-441" fmla="*/ 0 w 7137175"/>
              <a:gd name="connsiteY0-442" fmla="*/ 4426343 h 4475106"/>
              <a:gd name="connsiteX1-443" fmla="*/ 1456566 w 7137175"/>
              <a:gd name="connsiteY1-444" fmla="*/ 3220630 h 4475106"/>
              <a:gd name="connsiteX2-445" fmla="*/ 2152481 w 7137175"/>
              <a:gd name="connsiteY2-446" fmla="*/ 4474896 h 4475106"/>
              <a:gd name="connsiteX3-447" fmla="*/ 3002145 w 7137175"/>
              <a:gd name="connsiteY3-448" fmla="*/ 2727016 h 4475106"/>
              <a:gd name="connsiteX4-449" fmla="*/ 3625232 w 7137175"/>
              <a:gd name="connsiteY4-450" fmla="*/ 3908453 h 4475106"/>
              <a:gd name="connsiteX5-451" fmla="*/ 4474895 w 7137175"/>
              <a:gd name="connsiteY5-452" fmla="*/ 1537487 h 4475106"/>
              <a:gd name="connsiteX6-453" fmla="*/ 5081798 w 7137175"/>
              <a:gd name="connsiteY6-454" fmla="*/ 2265770 h 4475106"/>
              <a:gd name="connsiteX7-455" fmla="*/ 5648241 w 7137175"/>
              <a:gd name="connsiteY7-456" fmla="*/ 752559 h 4475106"/>
              <a:gd name="connsiteX8-457" fmla="*/ 6271327 w 7137175"/>
              <a:gd name="connsiteY8-458" fmla="*/ 1505119 h 4475106"/>
              <a:gd name="connsiteX9-459" fmla="*/ 7137175 w 7137175"/>
              <a:gd name="connsiteY9-460" fmla="*/ 0 h 4475106"/>
              <a:gd name="connsiteX0-461" fmla="*/ 0 w 7137175"/>
              <a:gd name="connsiteY0-462" fmla="*/ 4426343 h 4475106"/>
              <a:gd name="connsiteX1-463" fmla="*/ 1456566 w 7137175"/>
              <a:gd name="connsiteY1-464" fmla="*/ 3220630 h 4475106"/>
              <a:gd name="connsiteX2-465" fmla="*/ 2152481 w 7137175"/>
              <a:gd name="connsiteY2-466" fmla="*/ 4474896 h 4475106"/>
              <a:gd name="connsiteX3-467" fmla="*/ 3002145 w 7137175"/>
              <a:gd name="connsiteY3-468" fmla="*/ 2727016 h 4475106"/>
              <a:gd name="connsiteX4-469" fmla="*/ 3625232 w 7137175"/>
              <a:gd name="connsiteY4-470" fmla="*/ 3908453 h 4475106"/>
              <a:gd name="connsiteX5-471" fmla="*/ 4474895 w 7137175"/>
              <a:gd name="connsiteY5-472" fmla="*/ 1537487 h 4475106"/>
              <a:gd name="connsiteX6-473" fmla="*/ 5081798 w 7137175"/>
              <a:gd name="connsiteY6-474" fmla="*/ 2265770 h 4475106"/>
              <a:gd name="connsiteX7-475" fmla="*/ 5648241 w 7137175"/>
              <a:gd name="connsiteY7-476" fmla="*/ 752559 h 4475106"/>
              <a:gd name="connsiteX8-477" fmla="*/ 6271327 w 7137175"/>
              <a:gd name="connsiteY8-478" fmla="*/ 1505119 h 4475106"/>
              <a:gd name="connsiteX9-479" fmla="*/ 7137175 w 7137175"/>
              <a:gd name="connsiteY9-480" fmla="*/ 0 h 4475106"/>
              <a:gd name="connsiteX0-481" fmla="*/ 0 w 7137175"/>
              <a:gd name="connsiteY0-482" fmla="*/ 4426343 h 4475106"/>
              <a:gd name="connsiteX1-483" fmla="*/ 1456566 w 7137175"/>
              <a:gd name="connsiteY1-484" fmla="*/ 3220630 h 4475106"/>
              <a:gd name="connsiteX2-485" fmla="*/ 2152481 w 7137175"/>
              <a:gd name="connsiteY2-486" fmla="*/ 4474896 h 4475106"/>
              <a:gd name="connsiteX3-487" fmla="*/ 3002145 w 7137175"/>
              <a:gd name="connsiteY3-488" fmla="*/ 2727016 h 4475106"/>
              <a:gd name="connsiteX4-489" fmla="*/ 3625232 w 7137175"/>
              <a:gd name="connsiteY4-490" fmla="*/ 3908453 h 4475106"/>
              <a:gd name="connsiteX5-491" fmla="*/ 4474895 w 7137175"/>
              <a:gd name="connsiteY5-492" fmla="*/ 1537487 h 4475106"/>
              <a:gd name="connsiteX6-493" fmla="*/ 5081798 w 7137175"/>
              <a:gd name="connsiteY6-494" fmla="*/ 2265770 h 4475106"/>
              <a:gd name="connsiteX7-495" fmla="*/ 5648241 w 7137175"/>
              <a:gd name="connsiteY7-496" fmla="*/ 752559 h 4475106"/>
              <a:gd name="connsiteX8-497" fmla="*/ 6271327 w 7137175"/>
              <a:gd name="connsiteY8-498" fmla="*/ 1505119 h 4475106"/>
              <a:gd name="connsiteX9-499" fmla="*/ 7137175 w 7137175"/>
              <a:gd name="connsiteY9-500" fmla="*/ 0 h 4475106"/>
              <a:gd name="connsiteX0-501" fmla="*/ 0 w 7137175"/>
              <a:gd name="connsiteY0-502" fmla="*/ 4426343 h 4475106"/>
              <a:gd name="connsiteX1-503" fmla="*/ 1456566 w 7137175"/>
              <a:gd name="connsiteY1-504" fmla="*/ 3220630 h 4475106"/>
              <a:gd name="connsiteX2-505" fmla="*/ 2152481 w 7137175"/>
              <a:gd name="connsiteY2-506" fmla="*/ 4474896 h 4475106"/>
              <a:gd name="connsiteX3-507" fmla="*/ 3002145 w 7137175"/>
              <a:gd name="connsiteY3-508" fmla="*/ 2727016 h 4475106"/>
              <a:gd name="connsiteX4-509" fmla="*/ 3625232 w 7137175"/>
              <a:gd name="connsiteY4-510" fmla="*/ 3908453 h 4475106"/>
              <a:gd name="connsiteX5-511" fmla="*/ 4474895 w 7137175"/>
              <a:gd name="connsiteY5-512" fmla="*/ 1537487 h 4475106"/>
              <a:gd name="connsiteX6-513" fmla="*/ 5081798 w 7137175"/>
              <a:gd name="connsiteY6-514" fmla="*/ 2265770 h 4475106"/>
              <a:gd name="connsiteX7-515" fmla="*/ 5648241 w 7137175"/>
              <a:gd name="connsiteY7-516" fmla="*/ 752559 h 4475106"/>
              <a:gd name="connsiteX8-517" fmla="*/ 6271327 w 7137175"/>
              <a:gd name="connsiteY8-518" fmla="*/ 1505119 h 4475106"/>
              <a:gd name="connsiteX9-519" fmla="*/ 7137175 w 7137175"/>
              <a:gd name="connsiteY9-520" fmla="*/ 0 h 4475106"/>
              <a:gd name="connsiteX0-521" fmla="*/ 0 w 7137175"/>
              <a:gd name="connsiteY0-522" fmla="*/ 4426343 h 4475106"/>
              <a:gd name="connsiteX1-523" fmla="*/ 1456566 w 7137175"/>
              <a:gd name="connsiteY1-524" fmla="*/ 3220630 h 4475106"/>
              <a:gd name="connsiteX2-525" fmla="*/ 2152481 w 7137175"/>
              <a:gd name="connsiteY2-526" fmla="*/ 4474896 h 4475106"/>
              <a:gd name="connsiteX3-527" fmla="*/ 3002145 w 7137175"/>
              <a:gd name="connsiteY3-528" fmla="*/ 2727016 h 4475106"/>
              <a:gd name="connsiteX4-529" fmla="*/ 3625232 w 7137175"/>
              <a:gd name="connsiteY4-530" fmla="*/ 3908453 h 4475106"/>
              <a:gd name="connsiteX5-531" fmla="*/ 4474895 w 7137175"/>
              <a:gd name="connsiteY5-532" fmla="*/ 1537487 h 4475106"/>
              <a:gd name="connsiteX6-533" fmla="*/ 5081798 w 7137175"/>
              <a:gd name="connsiteY6-534" fmla="*/ 2265770 h 4475106"/>
              <a:gd name="connsiteX7-535" fmla="*/ 5648241 w 7137175"/>
              <a:gd name="connsiteY7-536" fmla="*/ 752559 h 4475106"/>
              <a:gd name="connsiteX8-537" fmla="*/ 6271327 w 7137175"/>
              <a:gd name="connsiteY8-538" fmla="*/ 1505119 h 4475106"/>
              <a:gd name="connsiteX9-539" fmla="*/ 7137175 w 7137175"/>
              <a:gd name="connsiteY9-540" fmla="*/ 0 h 4475106"/>
              <a:gd name="connsiteX0-541" fmla="*/ 0 w 7137175"/>
              <a:gd name="connsiteY0-542" fmla="*/ 4426343 h 4475106"/>
              <a:gd name="connsiteX1-543" fmla="*/ 1456566 w 7137175"/>
              <a:gd name="connsiteY1-544" fmla="*/ 3220630 h 4475106"/>
              <a:gd name="connsiteX2-545" fmla="*/ 2152481 w 7137175"/>
              <a:gd name="connsiteY2-546" fmla="*/ 4474896 h 4475106"/>
              <a:gd name="connsiteX3-547" fmla="*/ 3002145 w 7137175"/>
              <a:gd name="connsiteY3-548" fmla="*/ 2727016 h 4475106"/>
              <a:gd name="connsiteX4-549" fmla="*/ 3625232 w 7137175"/>
              <a:gd name="connsiteY4-550" fmla="*/ 3908453 h 4475106"/>
              <a:gd name="connsiteX5-551" fmla="*/ 4474895 w 7137175"/>
              <a:gd name="connsiteY5-552" fmla="*/ 1537487 h 4475106"/>
              <a:gd name="connsiteX6-553" fmla="*/ 5081798 w 7137175"/>
              <a:gd name="connsiteY6-554" fmla="*/ 2265770 h 4475106"/>
              <a:gd name="connsiteX7-555" fmla="*/ 5648241 w 7137175"/>
              <a:gd name="connsiteY7-556" fmla="*/ 752559 h 4475106"/>
              <a:gd name="connsiteX8-557" fmla="*/ 6271327 w 7137175"/>
              <a:gd name="connsiteY8-558" fmla="*/ 1505119 h 4475106"/>
              <a:gd name="connsiteX9-559" fmla="*/ 7137175 w 7137175"/>
              <a:gd name="connsiteY9-560" fmla="*/ 0 h 4475106"/>
              <a:gd name="connsiteX0-561" fmla="*/ 0 w 7137175"/>
              <a:gd name="connsiteY0-562" fmla="*/ 4426343 h 4475106"/>
              <a:gd name="connsiteX1-563" fmla="*/ 1456566 w 7137175"/>
              <a:gd name="connsiteY1-564" fmla="*/ 3220630 h 4475106"/>
              <a:gd name="connsiteX2-565" fmla="*/ 2152481 w 7137175"/>
              <a:gd name="connsiteY2-566" fmla="*/ 4474896 h 4475106"/>
              <a:gd name="connsiteX3-567" fmla="*/ 3002145 w 7137175"/>
              <a:gd name="connsiteY3-568" fmla="*/ 2727016 h 4475106"/>
              <a:gd name="connsiteX4-569" fmla="*/ 3625232 w 7137175"/>
              <a:gd name="connsiteY4-570" fmla="*/ 3908453 h 4475106"/>
              <a:gd name="connsiteX5-571" fmla="*/ 4474895 w 7137175"/>
              <a:gd name="connsiteY5-572" fmla="*/ 1537487 h 4475106"/>
              <a:gd name="connsiteX6-573" fmla="*/ 5081798 w 7137175"/>
              <a:gd name="connsiteY6-574" fmla="*/ 2265770 h 4475106"/>
              <a:gd name="connsiteX7-575" fmla="*/ 5648241 w 7137175"/>
              <a:gd name="connsiteY7-576" fmla="*/ 752559 h 4475106"/>
              <a:gd name="connsiteX8-577" fmla="*/ 6271327 w 7137175"/>
              <a:gd name="connsiteY8-578" fmla="*/ 1505119 h 4475106"/>
              <a:gd name="connsiteX9-579" fmla="*/ 7137175 w 7137175"/>
              <a:gd name="connsiteY9-580" fmla="*/ 0 h 4475106"/>
              <a:gd name="connsiteX0-581" fmla="*/ 0 w 7515226"/>
              <a:gd name="connsiteY0-582" fmla="*/ 4453346 h 4502109"/>
              <a:gd name="connsiteX1-583" fmla="*/ 1456566 w 7515226"/>
              <a:gd name="connsiteY1-584" fmla="*/ 3247633 h 4502109"/>
              <a:gd name="connsiteX2-585" fmla="*/ 2152481 w 7515226"/>
              <a:gd name="connsiteY2-586" fmla="*/ 4501899 h 4502109"/>
              <a:gd name="connsiteX3-587" fmla="*/ 3002145 w 7515226"/>
              <a:gd name="connsiteY3-588" fmla="*/ 2754019 h 4502109"/>
              <a:gd name="connsiteX4-589" fmla="*/ 3625232 w 7515226"/>
              <a:gd name="connsiteY4-590" fmla="*/ 3935456 h 4502109"/>
              <a:gd name="connsiteX5-591" fmla="*/ 4474895 w 7515226"/>
              <a:gd name="connsiteY5-592" fmla="*/ 1564490 h 4502109"/>
              <a:gd name="connsiteX6-593" fmla="*/ 5081798 w 7515226"/>
              <a:gd name="connsiteY6-594" fmla="*/ 2292773 h 4502109"/>
              <a:gd name="connsiteX7-595" fmla="*/ 5648241 w 7515226"/>
              <a:gd name="connsiteY7-596" fmla="*/ 779562 h 4502109"/>
              <a:gd name="connsiteX8-597" fmla="*/ 6271327 w 7515226"/>
              <a:gd name="connsiteY8-598" fmla="*/ 1532122 h 4502109"/>
              <a:gd name="connsiteX9-599" fmla="*/ 7515226 w 7515226"/>
              <a:gd name="connsiteY9-600" fmla="*/ 0 h 4502109"/>
              <a:gd name="connsiteX0-601" fmla="*/ 0 w 7515226"/>
              <a:gd name="connsiteY0-602" fmla="*/ 4453346 h 4502109"/>
              <a:gd name="connsiteX1-603" fmla="*/ 1456566 w 7515226"/>
              <a:gd name="connsiteY1-604" fmla="*/ 3247633 h 4502109"/>
              <a:gd name="connsiteX2-605" fmla="*/ 2152481 w 7515226"/>
              <a:gd name="connsiteY2-606" fmla="*/ 4501899 h 4502109"/>
              <a:gd name="connsiteX3-607" fmla="*/ 3002145 w 7515226"/>
              <a:gd name="connsiteY3-608" fmla="*/ 2754019 h 4502109"/>
              <a:gd name="connsiteX4-609" fmla="*/ 3625232 w 7515226"/>
              <a:gd name="connsiteY4-610" fmla="*/ 3935456 h 4502109"/>
              <a:gd name="connsiteX5-611" fmla="*/ 4474895 w 7515226"/>
              <a:gd name="connsiteY5-612" fmla="*/ 1564490 h 4502109"/>
              <a:gd name="connsiteX6-613" fmla="*/ 5081798 w 7515226"/>
              <a:gd name="connsiteY6-614" fmla="*/ 2292773 h 4502109"/>
              <a:gd name="connsiteX7-615" fmla="*/ 5648241 w 7515226"/>
              <a:gd name="connsiteY7-616" fmla="*/ 779562 h 4502109"/>
              <a:gd name="connsiteX8-617" fmla="*/ 6271327 w 7515226"/>
              <a:gd name="connsiteY8-618" fmla="*/ 1532122 h 4502109"/>
              <a:gd name="connsiteX9-619" fmla="*/ 7515226 w 7515226"/>
              <a:gd name="connsiteY9-620" fmla="*/ 0 h 4502109"/>
              <a:gd name="connsiteX0-621" fmla="*/ 0 w 7608896"/>
              <a:gd name="connsiteY0-622" fmla="*/ 4566268 h 4615031"/>
              <a:gd name="connsiteX1-623" fmla="*/ 1456566 w 7608896"/>
              <a:gd name="connsiteY1-624" fmla="*/ 3360555 h 4615031"/>
              <a:gd name="connsiteX2-625" fmla="*/ 2152481 w 7608896"/>
              <a:gd name="connsiteY2-626" fmla="*/ 4614821 h 4615031"/>
              <a:gd name="connsiteX3-627" fmla="*/ 3002145 w 7608896"/>
              <a:gd name="connsiteY3-628" fmla="*/ 2866941 h 4615031"/>
              <a:gd name="connsiteX4-629" fmla="*/ 3625232 w 7608896"/>
              <a:gd name="connsiteY4-630" fmla="*/ 4048378 h 4615031"/>
              <a:gd name="connsiteX5-631" fmla="*/ 4474895 w 7608896"/>
              <a:gd name="connsiteY5-632" fmla="*/ 1677412 h 4615031"/>
              <a:gd name="connsiteX6-633" fmla="*/ 5081798 w 7608896"/>
              <a:gd name="connsiteY6-634" fmla="*/ 2405695 h 4615031"/>
              <a:gd name="connsiteX7-635" fmla="*/ 5648241 w 7608896"/>
              <a:gd name="connsiteY7-636" fmla="*/ 892484 h 4615031"/>
              <a:gd name="connsiteX8-637" fmla="*/ 6271327 w 7608896"/>
              <a:gd name="connsiteY8-638" fmla="*/ 1645044 h 4615031"/>
              <a:gd name="connsiteX9-639" fmla="*/ 7515226 w 7608896"/>
              <a:gd name="connsiteY9-640" fmla="*/ 112922 h 4615031"/>
              <a:gd name="connsiteX10" fmla="*/ 7520505 w 7608896"/>
              <a:gd name="connsiteY10" fmla="*/ 114905 h 4615031"/>
              <a:gd name="connsiteX0-641" fmla="*/ 0 w 10085844"/>
              <a:gd name="connsiteY0-642" fmla="*/ 4788909 h 4837672"/>
              <a:gd name="connsiteX1-643" fmla="*/ 1456566 w 10085844"/>
              <a:gd name="connsiteY1-644" fmla="*/ 3583196 h 4837672"/>
              <a:gd name="connsiteX2-645" fmla="*/ 2152481 w 10085844"/>
              <a:gd name="connsiteY2-646" fmla="*/ 4837462 h 4837672"/>
              <a:gd name="connsiteX3-647" fmla="*/ 3002145 w 10085844"/>
              <a:gd name="connsiteY3-648" fmla="*/ 3089582 h 4837672"/>
              <a:gd name="connsiteX4-649" fmla="*/ 3625232 w 10085844"/>
              <a:gd name="connsiteY4-650" fmla="*/ 4271019 h 4837672"/>
              <a:gd name="connsiteX5-651" fmla="*/ 4474895 w 10085844"/>
              <a:gd name="connsiteY5-652" fmla="*/ 1900053 h 4837672"/>
              <a:gd name="connsiteX6-653" fmla="*/ 5081798 w 10085844"/>
              <a:gd name="connsiteY6-654" fmla="*/ 2628336 h 4837672"/>
              <a:gd name="connsiteX7-655" fmla="*/ 5648241 w 10085844"/>
              <a:gd name="connsiteY7-656" fmla="*/ 1115125 h 4837672"/>
              <a:gd name="connsiteX8-657" fmla="*/ 6271327 w 10085844"/>
              <a:gd name="connsiteY8-658" fmla="*/ 1867685 h 4837672"/>
              <a:gd name="connsiteX9-659" fmla="*/ 7515226 w 10085844"/>
              <a:gd name="connsiteY9-660" fmla="*/ 335563 h 4837672"/>
              <a:gd name="connsiteX10-661" fmla="*/ 10085844 w 10085844"/>
              <a:gd name="connsiteY10-662" fmla="*/ 2 h 4837672"/>
              <a:gd name="connsiteX0-663" fmla="*/ 0 w 10085844"/>
              <a:gd name="connsiteY0-664" fmla="*/ 4788908 h 4837671"/>
              <a:gd name="connsiteX1-665" fmla="*/ 1456566 w 10085844"/>
              <a:gd name="connsiteY1-666" fmla="*/ 3583195 h 4837671"/>
              <a:gd name="connsiteX2-667" fmla="*/ 2152481 w 10085844"/>
              <a:gd name="connsiteY2-668" fmla="*/ 4837461 h 4837671"/>
              <a:gd name="connsiteX3-669" fmla="*/ 3002145 w 10085844"/>
              <a:gd name="connsiteY3-670" fmla="*/ 3089581 h 4837671"/>
              <a:gd name="connsiteX4-671" fmla="*/ 3625232 w 10085844"/>
              <a:gd name="connsiteY4-672" fmla="*/ 4271018 h 4837671"/>
              <a:gd name="connsiteX5-673" fmla="*/ 4474895 w 10085844"/>
              <a:gd name="connsiteY5-674" fmla="*/ 1900052 h 4837671"/>
              <a:gd name="connsiteX6-675" fmla="*/ 5081798 w 10085844"/>
              <a:gd name="connsiteY6-676" fmla="*/ 2628335 h 4837671"/>
              <a:gd name="connsiteX7-677" fmla="*/ 5648241 w 10085844"/>
              <a:gd name="connsiteY7-678" fmla="*/ 1115124 h 4837671"/>
              <a:gd name="connsiteX8-679" fmla="*/ 6271327 w 10085844"/>
              <a:gd name="connsiteY8-680" fmla="*/ 1867684 h 4837671"/>
              <a:gd name="connsiteX9-681" fmla="*/ 7650244 w 10085844"/>
              <a:gd name="connsiteY9-682" fmla="*/ 416573 h 4837671"/>
              <a:gd name="connsiteX10-683" fmla="*/ 10085844 w 10085844"/>
              <a:gd name="connsiteY10-684" fmla="*/ 1 h 4837671"/>
              <a:gd name="connsiteX0-685" fmla="*/ 0 w 10085844"/>
              <a:gd name="connsiteY0-686" fmla="*/ 4788908 h 4837671"/>
              <a:gd name="connsiteX1-687" fmla="*/ 1456566 w 10085844"/>
              <a:gd name="connsiteY1-688" fmla="*/ 3583195 h 4837671"/>
              <a:gd name="connsiteX2-689" fmla="*/ 2152481 w 10085844"/>
              <a:gd name="connsiteY2-690" fmla="*/ 4837461 h 4837671"/>
              <a:gd name="connsiteX3-691" fmla="*/ 3002145 w 10085844"/>
              <a:gd name="connsiteY3-692" fmla="*/ 3089581 h 4837671"/>
              <a:gd name="connsiteX4-693" fmla="*/ 3625232 w 10085844"/>
              <a:gd name="connsiteY4-694" fmla="*/ 4271018 h 4837671"/>
              <a:gd name="connsiteX5-695" fmla="*/ 4474895 w 10085844"/>
              <a:gd name="connsiteY5-696" fmla="*/ 1900052 h 4837671"/>
              <a:gd name="connsiteX6-697" fmla="*/ 5081798 w 10085844"/>
              <a:gd name="connsiteY6-698" fmla="*/ 2628335 h 4837671"/>
              <a:gd name="connsiteX7-699" fmla="*/ 5648241 w 10085844"/>
              <a:gd name="connsiteY7-700" fmla="*/ 1115124 h 4837671"/>
              <a:gd name="connsiteX8-701" fmla="*/ 6392843 w 10085844"/>
              <a:gd name="connsiteY8-702" fmla="*/ 1881186 h 4837671"/>
              <a:gd name="connsiteX9-703" fmla="*/ 7650244 w 10085844"/>
              <a:gd name="connsiteY9-704" fmla="*/ 416573 h 4837671"/>
              <a:gd name="connsiteX10-705" fmla="*/ 10085844 w 10085844"/>
              <a:gd name="connsiteY10-706" fmla="*/ 1 h 4837671"/>
              <a:gd name="connsiteX0-707" fmla="*/ 0 w 10085844"/>
              <a:gd name="connsiteY0-708" fmla="*/ 4788908 h 4837671"/>
              <a:gd name="connsiteX1-709" fmla="*/ 1456566 w 10085844"/>
              <a:gd name="connsiteY1-710" fmla="*/ 3583195 h 4837671"/>
              <a:gd name="connsiteX2-711" fmla="*/ 2152481 w 10085844"/>
              <a:gd name="connsiteY2-712" fmla="*/ 4837461 h 4837671"/>
              <a:gd name="connsiteX3-713" fmla="*/ 3002145 w 10085844"/>
              <a:gd name="connsiteY3-714" fmla="*/ 3089581 h 4837671"/>
              <a:gd name="connsiteX4-715" fmla="*/ 3625232 w 10085844"/>
              <a:gd name="connsiteY4-716" fmla="*/ 4271018 h 4837671"/>
              <a:gd name="connsiteX5-717" fmla="*/ 4474895 w 10085844"/>
              <a:gd name="connsiteY5-718" fmla="*/ 1900052 h 4837671"/>
              <a:gd name="connsiteX6-719" fmla="*/ 5081798 w 10085844"/>
              <a:gd name="connsiteY6-720" fmla="*/ 2628335 h 4837671"/>
              <a:gd name="connsiteX7-721" fmla="*/ 5648241 w 10085844"/>
              <a:gd name="connsiteY7-722" fmla="*/ 1115124 h 4837671"/>
              <a:gd name="connsiteX8-723" fmla="*/ 6392843 w 10085844"/>
              <a:gd name="connsiteY8-724" fmla="*/ 1881186 h 4837671"/>
              <a:gd name="connsiteX9-725" fmla="*/ 7947284 w 10085844"/>
              <a:gd name="connsiteY9-726" fmla="*/ 430074 h 4837671"/>
              <a:gd name="connsiteX10-727" fmla="*/ 10085844 w 10085844"/>
              <a:gd name="connsiteY10-728" fmla="*/ 1 h 4837671"/>
              <a:gd name="connsiteX0-729" fmla="*/ 0 w 10085844"/>
              <a:gd name="connsiteY0-730" fmla="*/ 4788908 h 4837671"/>
              <a:gd name="connsiteX1-731" fmla="*/ 1456566 w 10085844"/>
              <a:gd name="connsiteY1-732" fmla="*/ 3583195 h 4837671"/>
              <a:gd name="connsiteX2-733" fmla="*/ 2152481 w 10085844"/>
              <a:gd name="connsiteY2-734" fmla="*/ 4837461 h 4837671"/>
              <a:gd name="connsiteX3-735" fmla="*/ 3002145 w 10085844"/>
              <a:gd name="connsiteY3-736" fmla="*/ 3089581 h 4837671"/>
              <a:gd name="connsiteX4-737" fmla="*/ 3625232 w 10085844"/>
              <a:gd name="connsiteY4-738" fmla="*/ 4271018 h 4837671"/>
              <a:gd name="connsiteX5-739" fmla="*/ 4474895 w 10085844"/>
              <a:gd name="connsiteY5-740" fmla="*/ 1900052 h 4837671"/>
              <a:gd name="connsiteX6-741" fmla="*/ 5081798 w 10085844"/>
              <a:gd name="connsiteY6-742" fmla="*/ 2628335 h 4837671"/>
              <a:gd name="connsiteX7-743" fmla="*/ 5648241 w 10085844"/>
              <a:gd name="connsiteY7-744" fmla="*/ 1115124 h 4837671"/>
              <a:gd name="connsiteX8-745" fmla="*/ 6392843 w 10085844"/>
              <a:gd name="connsiteY8-746" fmla="*/ 1881186 h 4837671"/>
              <a:gd name="connsiteX9-747" fmla="*/ 7947284 w 10085844"/>
              <a:gd name="connsiteY9-748" fmla="*/ 430074 h 4837671"/>
              <a:gd name="connsiteX10-749" fmla="*/ 10085844 w 10085844"/>
              <a:gd name="connsiteY10-750" fmla="*/ 1 h 4837671"/>
              <a:gd name="connsiteX0-751" fmla="*/ 0 w 10085844"/>
              <a:gd name="connsiteY0-752" fmla="*/ 4788908 h 4837671"/>
              <a:gd name="connsiteX1-753" fmla="*/ 1456566 w 10085844"/>
              <a:gd name="connsiteY1-754" fmla="*/ 3583195 h 4837671"/>
              <a:gd name="connsiteX2-755" fmla="*/ 2152481 w 10085844"/>
              <a:gd name="connsiteY2-756" fmla="*/ 4837461 h 4837671"/>
              <a:gd name="connsiteX3-757" fmla="*/ 3002145 w 10085844"/>
              <a:gd name="connsiteY3-758" fmla="*/ 3089581 h 4837671"/>
              <a:gd name="connsiteX4-759" fmla="*/ 3625232 w 10085844"/>
              <a:gd name="connsiteY4-760" fmla="*/ 4271018 h 4837671"/>
              <a:gd name="connsiteX5-761" fmla="*/ 4474895 w 10085844"/>
              <a:gd name="connsiteY5-762" fmla="*/ 1900052 h 4837671"/>
              <a:gd name="connsiteX6-763" fmla="*/ 5081798 w 10085844"/>
              <a:gd name="connsiteY6-764" fmla="*/ 2628335 h 4837671"/>
              <a:gd name="connsiteX7-765" fmla="*/ 5648241 w 10085844"/>
              <a:gd name="connsiteY7-766" fmla="*/ 1115124 h 4837671"/>
              <a:gd name="connsiteX8-767" fmla="*/ 6392843 w 10085844"/>
              <a:gd name="connsiteY8-768" fmla="*/ 1881186 h 4837671"/>
              <a:gd name="connsiteX9-769" fmla="*/ 7947284 w 10085844"/>
              <a:gd name="connsiteY9-770" fmla="*/ 430074 h 4837671"/>
              <a:gd name="connsiteX10-771" fmla="*/ 10085844 w 10085844"/>
              <a:gd name="connsiteY10-772" fmla="*/ 1 h 4837671"/>
              <a:gd name="connsiteX0-773" fmla="*/ 0 w 10085844"/>
              <a:gd name="connsiteY0-774" fmla="*/ 4788908 h 4837671"/>
              <a:gd name="connsiteX1-775" fmla="*/ 1456566 w 10085844"/>
              <a:gd name="connsiteY1-776" fmla="*/ 3583195 h 4837671"/>
              <a:gd name="connsiteX2-777" fmla="*/ 2152481 w 10085844"/>
              <a:gd name="connsiteY2-778" fmla="*/ 4837461 h 4837671"/>
              <a:gd name="connsiteX3-779" fmla="*/ 3002145 w 10085844"/>
              <a:gd name="connsiteY3-780" fmla="*/ 3089581 h 4837671"/>
              <a:gd name="connsiteX4-781" fmla="*/ 3625232 w 10085844"/>
              <a:gd name="connsiteY4-782" fmla="*/ 4271018 h 4837671"/>
              <a:gd name="connsiteX5-783" fmla="*/ 4474895 w 10085844"/>
              <a:gd name="connsiteY5-784" fmla="*/ 1900052 h 4837671"/>
              <a:gd name="connsiteX6-785" fmla="*/ 5081798 w 10085844"/>
              <a:gd name="connsiteY6-786" fmla="*/ 2628335 h 4837671"/>
              <a:gd name="connsiteX7-787" fmla="*/ 5648241 w 10085844"/>
              <a:gd name="connsiteY7-788" fmla="*/ 1115124 h 4837671"/>
              <a:gd name="connsiteX8-789" fmla="*/ 6392843 w 10085844"/>
              <a:gd name="connsiteY8-790" fmla="*/ 1881186 h 4837671"/>
              <a:gd name="connsiteX9-791" fmla="*/ 7947284 w 10085844"/>
              <a:gd name="connsiteY9-792" fmla="*/ 430074 h 4837671"/>
              <a:gd name="connsiteX10-793" fmla="*/ 10085844 w 10085844"/>
              <a:gd name="connsiteY10-794" fmla="*/ 1 h 4837671"/>
              <a:gd name="connsiteX0-795" fmla="*/ 0 w 10085844"/>
              <a:gd name="connsiteY0-796" fmla="*/ 4788908 h 4837671"/>
              <a:gd name="connsiteX1-797" fmla="*/ 1456566 w 10085844"/>
              <a:gd name="connsiteY1-798" fmla="*/ 3583195 h 4837671"/>
              <a:gd name="connsiteX2-799" fmla="*/ 2152481 w 10085844"/>
              <a:gd name="connsiteY2-800" fmla="*/ 4837461 h 4837671"/>
              <a:gd name="connsiteX3-801" fmla="*/ 3002145 w 10085844"/>
              <a:gd name="connsiteY3-802" fmla="*/ 3089581 h 4837671"/>
              <a:gd name="connsiteX4-803" fmla="*/ 3625232 w 10085844"/>
              <a:gd name="connsiteY4-804" fmla="*/ 4271018 h 4837671"/>
              <a:gd name="connsiteX5-805" fmla="*/ 4474895 w 10085844"/>
              <a:gd name="connsiteY5-806" fmla="*/ 1900052 h 4837671"/>
              <a:gd name="connsiteX6-807" fmla="*/ 5081798 w 10085844"/>
              <a:gd name="connsiteY6-808" fmla="*/ 2628335 h 4837671"/>
              <a:gd name="connsiteX7-809" fmla="*/ 5648241 w 10085844"/>
              <a:gd name="connsiteY7-810" fmla="*/ 1115124 h 4837671"/>
              <a:gd name="connsiteX8-811" fmla="*/ 6392843 w 10085844"/>
              <a:gd name="connsiteY8-812" fmla="*/ 1881186 h 4837671"/>
              <a:gd name="connsiteX9-813" fmla="*/ 7947284 w 10085844"/>
              <a:gd name="connsiteY9-814" fmla="*/ 430074 h 4837671"/>
              <a:gd name="connsiteX10-815" fmla="*/ 10085844 w 10085844"/>
              <a:gd name="connsiteY10-816" fmla="*/ 1 h 4837671"/>
              <a:gd name="connsiteX0-817" fmla="*/ 0 w 10085844"/>
              <a:gd name="connsiteY0-818" fmla="*/ 4788908 h 4837671"/>
              <a:gd name="connsiteX1-819" fmla="*/ 1456566 w 10085844"/>
              <a:gd name="connsiteY1-820" fmla="*/ 3583195 h 4837671"/>
              <a:gd name="connsiteX2-821" fmla="*/ 2152481 w 10085844"/>
              <a:gd name="connsiteY2-822" fmla="*/ 4837461 h 4837671"/>
              <a:gd name="connsiteX3-823" fmla="*/ 3002145 w 10085844"/>
              <a:gd name="connsiteY3-824" fmla="*/ 3089581 h 4837671"/>
              <a:gd name="connsiteX4-825" fmla="*/ 3625232 w 10085844"/>
              <a:gd name="connsiteY4-826" fmla="*/ 4271018 h 4837671"/>
              <a:gd name="connsiteX5-827" fmla="*/ 4474895 w 10085844"/>
              <a:gd name="connsiteY5-828" fmla="*/ 1900052 h 4837671"/>
              <a:gd name="connsiteX6-829" fmla="*/ 5081798 w 10085844"/>
              <a:gd name="connsiteY6-830" fmla="*/ 2628335 h 4837671"/>
              <a:gd name="connsiteX7-831" fmla="*/ 5648241 w 10085844"/>
              <a:gd name="connsiteY7-832" fmla="*/ 1115124 h 4837671"/>
              <a:gd name="connsiteX8-833" fmla="*/ 6392843 w 10085844"/>
              <a:gd name="connsiteY8-834" fmla="*/ 1881186 h 4837671"/>
              <a:gd name="connsiteX9-835" fmla="*/ 7947284 w 10085844"/>
              <a:gd name="connsiteY9-836" fmla="*/ 430074 h 4837671"/>
              <a:gd name="connsiteX10-837" fmla="*/ 10085844 w 10085844"/>
              <a:gd name="connsiteY10-838" fmla="*/ 1 h 4837671"/>
              <a:gd name="connsiteX0-839" fmla="*/ 0 w 10652918"/>
              <a:gd name="connsiteY0-840" fmla="*/ 4368042 h 4416805"/>
              <a:gd name="connsiteX1-841" fmla="*/ 1456566 w 10652918"/>
              <a:gd name="connsiteY1-842" fmla="*/ 3162329 h 4416805"/>
              <a:gd name="connsiteX2-843" fmla="*/ 2152481 w 10652918"/>
              <a:gd name="connsiteY2-844" fmla="*/ 4416595 h 4416805"/>
              <a:gd name="connsiteX3-845" fmla="*/ 3002145 w 10652918"/>
              <a:gd name="connsiteY3-846" fmla="*/ 2668715 h 4416805"/>
              <a:gd name="connsiteX4-847" fmla="*/ 3625232 w 10652918"/>
              <a:gd name="connsiteY4-848" fmla="*/ 3850152 h 4416805"/>
              <a:gd name="connsiteX5-849" fmla="*/ 4474895 w 10652918"/>
              <a:gd name="connsiteY5-850" fmla="*/ 1479186 h 4416805"/>
              <a:gd name="connsiteX6-851" fmla="*/ 5081798 w 10652918"/>
              <a:gd name="connsiteY6-852" fmla="*/ 2207469 h 4416805"/>
              <a:gd name="connsiteX7-853" fmla="*/ 5648241 w 10652918"/>
              <a:gd name="connsiteY7-854" fmla="*/ 694258 h 4416805"/>
              <a:gd name="connsiteX8-855" fmla="*/ 6392843 w 10652918"/>
              <a:gd name="connsiteY8-856" fmla="*/ 1460320 h 4416805"/>
              <a:gd name="connsiteX9-857" fmla="*/ 7947284 w 10652918"/>
              <a:gd name="connsiteY9-858" fmla="*/ 9208 h 4416805"/>
              <a:gd name="connsiteX10-859" fmla="*/ 10652918 w 10652918"/>
              <a:gd name="connsiteY10-860" fmla="*/ 146209 h 4416805"/>
              <a:gd name="connsiteX0-861" fmla="*/ 0 w 11314504"/>
              <a:gd name="connsiteY0-862" fmla="*/ 4559378 h 4608141"/>
              <a:gd name="connsiteX1-863" fmla="*/ 1456566 w 11314504"/>
              <a:gd name="connsiteY1-864" fmla="*/ 3353665 h 4608141"/>
              <a:gd name="connsiteX2-865" fmla="*/ 2152481 w 11314504"/>
              <a:gd name="connsiteY2-866" fmla="*/ 4607931 h 4608141"/>
              <a:gd name="connsiteX3-867" fmla="*/ 3002145 w 11314504"/>
              <a:gd name="connsiteY3-868" fmla="*/ 2860051 h 4608141"/>
              <a:gd name="connsiteX4-869" fmla="*/ 3625232 w 11314504"/>
              <a:gd name="connsiteY4-870" fmla="*/ 4041488 h 4608141"/>
              <a:gd name="connsiteX5-871" fmla="*/ 4474895 w 11314504"/>
              <a:gd name="connsiteY5-872" fmla="*/ 1670522 h 4608141"/>
              <a:gd name="connsiteX6-873" fmla="*/ 5081798 w 11314504"/>
              <a:gd name="connsiteY6-874" fmla="*/ 2398805 h 4608141"/>
              <a:gd name="connsiteX7-875" fmla="*/ 5648241 w 11314504"/>
              <a:gd name="connsiteY7-876" fmla="*/ 885594 h 4608141"/>
              <a:gd name="connsiteX8-877" fmla="*/ 6392843 w 11314504"/>
              <a:gd name="connsiteY8-878" fmla="*/ 1651656 h 4608141"/>
              <a:gd name="connsiteX9-879" fmla="*/ 7947284 w 11314504"/>
              <a:gd name="connsiteY9-880" fmla="*/ 200544 h 4608141"/>
              <a:gd name="connsiteX10-881" fmla="*/ 11314504 w 11314504"/>
              <a:gd name="connsiteY10-882" fmla="*/ 0 h 4608141"/>
              <a:gd name="connsiteX0-883" fmla="*/ 0 w 11409016"/>
              <a:gd name="connsiteY0-884" fmla="*/ 4399227 h 4447990"/>
              <a:gd name="connsiteX1-885" fmla="*/ 1456566 w 11409016"/>
              <a:gd name="connsiteY1-886" fmla="*/ 3193514 h 4447990"/>
              <a:gd name="connsiteX2-887" fmla="*/ 2152481 w 11409016"/>
              <a:gd name="connsiteY2-888" fmla="*/ 4447780 h 4447990"/>
              <a:gd name="connsiteX3-889" fmla="*/ 3002145 w 11409016"/>
              <a:gd name="connsiteY3-890" fmla="*/ 2699900 h 4447990"/>
              <a:gd name="connsiteX4-891" fmla="*/ 3625232 w 11409016"/>
              <a:gd name="connsiteY4-892" fmla="*/ 3881337 h 4447990"/>
              <a:gd name="connsiteX5-893" fmla="*/ 4474895 w 11409016"/>
              <a:gd name="connsiteY5-894" fmla="*/ 1510371 h 4447990"/>
              <a:gd name="connsiteX6-895" fmla="*/ 5081798 w 11409016"/>
              <a:gd name="connsiteY6-896" fmla="*/ 2238654 h 4447990"/>
              <a:gd name="connsiteX7-897" fmla="*/ 5648241 w 11409016"/>
              <a:gd name="connsiteY7-898" fmla="*/ 725443 h 4447990"/>
              <a:gd name="connsiteX8-899" fmla="*/ 6392843 w 11409016"/>
              <a:gd name="connsiteY8-900" fmla="*/ 1491505 h 4447990"/>
              <a:gd name="connsiteX9-901" fmla="*/ 7947284 w 11409016"/>
              <a:gd name="connsiteY9-902" fmla="*/ 40393 h 4447990"/>
              <a:gd name="connsiteX10-903" fmla="*/ 11409016 w 11409016"/>
              <a:gd name="connsiteY10-904" fmla="*/ 1871 h 4447990"/>
              <a:gd name="connsiteX0-905" fmla="*/ 0 w 11048122"/>
              <a:gd name="connsiteY0-906" fmla="*/ 4365166 h 4413929"/>
              <a:gd name="connsiteX1-907" fmla="*/ 1456566 w 11048122"/>
              <a:gd name="connsiteY1-908" fmla="*/ 3159453 h 4413929"/>
              <a:gd name="connsiteX2-909" fmla="*/ 2152481 w 11048122"/>
              <a:gd name="connsiteY2-910" fmla="*/ 4413719 h 4413929"/>
              <a:gd name="connsiteX3-911" fmla="*/ 3002145 w 11048122"/>
              <a:gd name="connsiteY3-912" fmla="*/ 2665839 h 4413929"/>
              <a:gd name="connsiteX4-913" fmla="*/ 3625232 w 11048122"/>
              <a:gd name="connsiteY4-914" fmla="*/ 3847276 h 4413929"/>
              <a:gd name="connsiteX5-915" fmla="*/ 4474895 w 11048122"/>
              <a:gd name="connsiteY5-916" fmla="*/ 1476310 h 4413929"/>
              <a:gd name="connsiteX6-917" fmla="*/ 5081798 w 11048122"/>
              <a:gd name="connsiteY6-918" fmla="*/ 2204593 h 4413929"/>
              <a:gd name="connsiteX7-919" fmla="*/ 5648241 w 11048122"/>
              <a:gd name="connsiteY7-920" fmla="*/ 691382 h 4413929"/>
              <a:gd name="connsiteX8-921" fmla="*/ 6392843 w 11048122"/>
              <a:gd name="connsiteY8-922" fmla="*/ 1457444 h 4413929"/>
              <a:gd name="connsiteX9-923" fmla="*/ 7947284 w 11048122"/>
              <a:gd name="connsiteY9-924" fmla="*/ 6332 h 4413929"/>
              <a:gd name="connsiteX10-925" fmla="*/ 11048122 w 11048122"/>
              <a:gd name="connsiteY10-926" fmla="*/ 245422 h 4413929"/>
              <a:gd name="connsiteX0-927" fmla="*/ 0 w 11048122"/>
              <a:gd name="connsiteY0-928" fmla="*/ 4365166 h 4413929"/>
              <a:gd name="connsiteX1-929" fmla="*/ 1456566 w 11048122"/>
              <a:gd name="connsiteY1-930" fmla="*/ 3159453 h 4413929"/>
              <a:gd name="connsiteX2-931" fmla="*/ 2152481 w 11048122"/>
              <a:gd name="connsiteY2-932" fmla="*/ 4413719 h 4413929"/>
              <a:gd name="connsiteX3-933" fmla="*/ 3002145 w 11048122"/>
              <a:gd name="connsiteY3-934" fmla="*/ 2665839 h 4413929"/>
              <a:gd name="connsiteX4-935" fmla="*/ 3625232 w 11048122"/>
              <a:gd name="connsiteY4-936" fmla="*/ 3847276 h 4413929"/>
              <a:gd name="connsiteX5-937" fmla="*/ 4474895 w 11048122"/>
              <a:gd name="connsiteY5-938" fmla="*/ 1476310 h 4413929"/>
              <a:gd name="connsiteX6-939" fmla="*/ 5081798 w 11048122"/>
              <a:gd name="connsiteY6-940" fmla="*/ 2204593 h 4413929"/>
              <a:gd name="connsiteX7-941" fmla="*/ 5648241 w 11048122"/>
              <a:gd name="connsiteY7-942" fmla="*/ 691382 h 4413929"/>
              <a:gd name="connsiteX8-943" fmla="*/ 6392843 w 11048122"/>
              <a:gd name="connsiteY8-944" fmla="*/ 1457444 h 4413929"/>
              <a:gd name="connsiteX9-945" fmla="*/ 7947284 w 11048122"/>
              <a:gd name="connsiteY9-946" fmla="*/ 6332 h 4413929"/>
              <a:gd name="connsiteX10-947" fmla="*/ 11048122 w 11048122"/>
              <a:gd name="connsiteY10-948" fmla="*/ 245422 h 4413929"/>
              <a:gd name="connsiteX0-949" fmla="*/ 0 w 11171063"/>
              <a:gd name="connsiteY0-950" fmla="*/ 4365573 h 4414336"/>
              <a:gd name="connsiteX1-951" fmla="*/ 1456566 w 11171063"/>
              <a:gd name="connsiteY1-952" fmla="*/ 3159860 h 4414336"/>
              <a:gd name="connsiteX2-953" fmla="*/ 2152481 w 11171063"/>
              <a:gd name="connsiteY2-954" fmla="*/ 4414126 h 4414336"/>
              <a:gd name="connsiteX3-955" fmla="*/ 3002145 w 11171063"/>
              <a:gd name="connsiteY3-956" fmla="*/ 2666246 h 4414336"/>
              <a:gd name="connsiteX4-957" fmla="*/ 3625232 w 11171063"/>
              <a:gd name="connsiteY4-958" fmla="*/ 3847683 h 4414336"/>
              <a:gd name="connsiteX5-959" fmla="*/ 4474895 w 11171063"/>
              <a:gd name="connsiteY5-960" fmla="*/ 1476717 h 4414336"/>
              <a:gd name="connsiteX6-961" fmla="*/ 5081798 w 11171063"/>
              <a:gd name="connsiteY6-962" fmla="*/ 2205000 h 4414336"/>
              <a:gd name="connsiteX7-963" fmla="*/ 5648241 w 11171063"/>
              <a:gd name="connsiteY7-964" fmla="*/ 691789 h 4414336"/>
              <a:gd name="connsiteX8-965" fmla="*/ 6392843 w 11171063"/>
              <a:gd name="connsiteY8-966" fmla="*/ 1457851 h 4414336"/>
              <a:gd name="connsiteX9-967" fmla="*/ 7947284 w 11171063"/>
              <a:gd name="connsiteY9-968" fmla="*/ 6739 h 4414336"/>
              <a:gd name="connsiteX10-969" fmla="*/ 11171063 w 11171063"/>
              <a:gd name="connsiteY10-970" fmla="*/ 225999 h 4414336"/>
              <a:gd name="connsiteX0-971" fmla="*/ 0 w 10980700"/>
              <a:gd name="connsiteY0-972" fmla="*/ 4365662 h 4414425"/>
              <a:gd name="connsiteX1-973" fmla="*/ 1456566 w 10980700"/>
              <a:gd name="connsiteY1-974" fmla="*/ 3159949 h 4414425"/>
              <a:gd name="connsiteX2-975" fmla="*/ 2152481 w 10980700"/>
              <a:gd name="connsiteY2-976" fmla="*/ 4414215 h 4414425"/>
              <a:gd name="connsiteX3-977" fmla="*/ 3002145 w 10980700"/>
              <a:gd name="connsiteY3-978" fmla="*/ 2666335 h 4414425"/>
              <a:gd name="connsiteX4-979" fmla="*/ 3625232 w 10980700"/>
              <a:gd name="connsiteY4-980" fmla="*/ 3847772 h 4414425"/>
              <a:gd name="connsiteX5-981" fmla="*/ 4474895 w 10980700"/>
              <a:gd name="connsiteY5-982" fmla="*/ 1476806 h 4414425"/>
              <a:gd name="connsiteX6-983" fmla="*/ 5081798 w 10980700"/>
              <a:gd name="connsiteY6-984" fmla="*/ 2205089 h 4414425"/>
              <a:gd name="connsiteX7-985" fmla="*/ 5648241 w 10980700"/>
              <a:gd name="connsiteY7-986" fmla="*/ 691878 h 4414425"/>
              <a:gd name="connsiteX8-987" fmla="*/ 6392843 w 10980700"/>
              <a:gd name="connsiteY8-988" fmla="*/ 1457940 h 4414425"/>
              <a:gd name="connsiteX9-989" fmla="*/ 7947284 w 10980700"/>
              <a:gd name="connsiteY9-990" fmla="*/ 6828 h 4414425"/>
              <a:gd name="connsiteX10-991" fmla="*/ 10980700 w 10980700"/>
              <a:gd name="connsiteY10-992" fmla="*/ 222123 h 4414425"/>
              <a:gd name="connsiteX0-993" fmla="*/ 0 w 10980700"/>
              <a:gd name="connsiteY0-994" fmla="*/ 4365663 h 4414426"/>
              <a:gd name="connsiteX1-995" fmla="*/ 1456566 w 10980700"/>
              <a:gd name="connsiteY1-996" fmla="*/ 3159950 h 4414426"/>
              <a:gd name="connsiteX2-997" fmla="*/ 2152481 w 10980700"/>
              <a:gd name="connsiteY2-998" fmla="*/ 4414216 h 4414426"/>
              <a:gd name="connsiteX3-999" fmla="*/ 3002145 w 10980700"/>
              <a:gd name="connsiteY3-1000" fmla="*/ 2666336 h 4414426"/>
              <a:gd name="connsiteX4-1001" fmla="*/ 3625232 w 10980700"/>
              <a:gd name="connsiteY4-1002" fmla="*/ 3847773 h 4414426"/>
              <a:gd name="connsiteX5-1003" fmla="*/ 4474895 w 10980700"/>
              <a:gd name="connsiteY5-1004" fmla="*/ 1476807 h 4414426"/>
              <a:gd name="connsiteX6-1005" fmla="*/ 5081798 w 10980700"/>
              <a:gd name="connsiteY6-1006" fmla="*/ 2205090 h 4414426"/>
              <a:gd name="connsiteX7-1007" fmla="*/ 5648241 w 10980700"/>
              <a:gd name="connsiteY7-1008" fmla="*/ 691879 h 4414426"/>
              <a:gd name="connsiteX8-1009" fmla="*/ 6392843 w 10980700"/>
              <a:gd name="connsiteY8-1010" fmla="*/ 1457941 h 4414426"/>
              <a:gd name="connsiteX9-1011" fmla="*/ 7947284 w 10980700"/>
              <a:gd name="connsiteY9-1012" fmla="*/ 6829 h 4414426"/>
              <a:gd name="connsiteX10-1013" fmla="*/ 10980700 w 10980700"/>
              <a:gd name="connsiteY10-1014" fmla="*/ 222124 h 4414426"/>
              <a:gd name="connsiteX0-1015" fmla="*/ 0 w 11123472"/>
              <a:gd name="connsiteY0-1016" fmla="*/ 4367331 h 4416094"/>
              <a:gd name="connsiteX1-1017" fmla="*/ 1456566 w 11123472"/>
              <a:gd name="connsiteY1-1018" fmla="*/ 3161618 h 4416094"/>
              <a:gd name="connsiteX2-1019" fmla="*/ 2152481 w 11123472"/>
              <a:gd name="connsiteY2-1020" fmla="*/ 4415884 h 4416094"/>
              <a:gd name="connsiteX3-1021" fmla="*/ 3002145 w 11123472"/>
              <a:gd name="connsiteY3-1022" fmla="*/ 2668004 h 4416094"/>
              <a:gd name="connsiteX4-1023" fmla="*/ 3625232 w 11123472"/>
              <a:gd name="connsiteY4-1024" fmla="*/ 3849441 h 4416094"/>
              <a:gd name="connsiteX5-1025" fmla="*/ 4474895 w 11123472"/>
              <a:gd name="connsiteY5-1026" fmla="*/ 1478475 h 4416094"/>
              <a:gd name="connsiteX6-1027" fmla="*/ 5081798 w 11123472"/>
              <a:gd name="connsiteY6-1028" fmla="*/ 2206758 h 4416094"/>
              <a:gd name="connsiteX7-1029" fmla="*/ 5648241 w 11123472"/>
              <a:gd name="connsiteY7-1030" fmla="*/ 693547 h 4416094"/>
              <a:gd name="connsiteX8-1031" fmla="*/ 6392843 w 11123472"/>
              <a:gd name="connsiteY8-1032" fmla="*/ 1459609 h 4416094"/>
              <a:gd name="connsiteX9-1033" fmla="*/ 7947284 w 11123472"/>
              <a:gd name="connsiteY9-1034" fmla="*/ 8497 h 4416094"/>
              <a:gd name="connsiteX10-1035" fmla="*/ 11123472 w 11123472"/>
              <a:gd name="connsiteY10-1036" fmla="*/ 164303 h 4416094"/>
              <a:gd name="connsiteX0-1037" fmla="*/ 0 w 7947283"/>
              <a:gd name="connsiteY0-1038" fmla="*/ 4358834 h 4407597"/>
              <a:gd name="connsiteX1-1039" fmla="*/ 1456566 w 7947283"/>
              <a:gd name="connsiteY1-1040" fmla="*/ 3153121 h 4407597"/>
              <a:gd name="connsiteX2-1041" fmla="*/ 2152481 w 7947283"/>
              <a:gd name="connsiteY2-1042" fmla="*/ 4407387 h 4407597"/>
              <a:gd name="connsiteX3-1043" fmla="*/ 3002145 w 7947283"/>
              <a:gd name="connsiteY3-1044" fmla="*/ 2659507 h 4407597"/>
              <a:gd name="connsiteX4-1045" fmla="*/ 3625232 w 7947283"/>
              <a:gd name="connsiteY4-1046" fmla="*/ 3840944 h 4407597"/>
              <a:gd name="connsiteX5-1047" fmla="*/ 4474895 w 7947283"/>
              <a:gd name="connsiteY5-1048" fmla="*/ 1469978 h 4407597"/>
              <a:gd name="connsiteX6-1049" fmla="*/ 5081798 w 7947283"/>
              <a:gd name="connsiteY6-1050" fmla="*/ 2198261 h 4407597"/>
              <a:gd name="connsiteX7-1051" fmla="*/ 5648241 w 7947283"/>
              <a:gd name="connsiteY7-1052" fmla="*/ 685050 h 4407597"/>
              <a:gd name="connsiteX8-1053" fmla="*/ 6392843 w 7947283"/>
              <a:gd name="connsiteY8-1054" fmla="*/ 1451112 h 4407597"/>
              <a:gd name="connsiteX9-1055" fmla="*/ 7947284 w 7947283"/>
              <a:gd name="connsiteY9-1056" fmla="*/ 0 h 4407597"/>
              <a:gd name="connsiteX0-1057" fmla="*/ 0 w 9910390"/>
              <a:gd name="connsiteY0-1058" fmla="*/ 4672137 h 4720900"/>
              <a:gd name="connsiteX1-1059" fmla="*/ 1456566 w 9910390"/>
              <a:gd name="connsiteY1-1060" fmla="*/ 3466424 h 4720900"/>
              <a:gd name="connsiteX2-1061" fmla="*/ 2152481 w 9910390"/>
              <a:gd name="connsiteY2-1062" fmla="*/ 4720690 h 4720900"/>
              <a:gd name="connsiteX3-1063" fmla="*/ 3002145 w 9910390"/>
              <a:gd name="connsiteY3-1064" fmla="*/ 2972810 h 4720900"/>
              <a:gd name="connsiteX4-1065" fmla="*/ 3625232 w 9910390"/>
              <a:gd name="connsiteY4-1066" fmla="*/ 4154247 h 4720900"/>
              <a:gd name="connsiteX5-1067" fmla="*/ 4474895 w 9910390"/>
              <a:gd name="connsiteY5-1068" fmla="*/ 1783281 h 4720900"/>
              <a:gd name="connsiteX6-1069" fmla="*/ 5081798 w 9910390"/>
              <a:gd name="connsiteY6-1070" fmla="*/ 2511564 h 4720900"/>
              <a:gd name="connsiteX7-1071" fmla="*/ 5648241 w 9910390"/>
              <a:gd name="connsiteY7-1072" fmla="*/ 998353 h 4720900"/>
              <a:gd name="connsiteX8-1073" fmla="*/ 6392843 w 9910390"/>
              <a:gd name="connsiteY8-1074" fmla="*/ 1764415 h 4720900"/>
              <a:gd name="connsiteX9-1075" fmla="*/ 9910390 w 9910390"/>
              <a:gd name="connsiteY9-1076" fmla="*/ 0 h 4720900"/>
              <a:gd name="connsiteX0-1077" fmla="*/ 0 w 9910390"/>
              <a:gd name="connsiteY0-1078" fmla="*/ 4672137 h 4720900"/>
              <a:gd name="connsiteX1-1079" fmla="*/ 1456566 w 9910390"/>
              <a:gd name="connsiteY1-1080" fmla="*/ 3466424 h 4720900"/>
              <a:gd name="connsiteX2-1081" fmla="*/ 2152481 w 9910390"/>
              <a:gd name="connsiteY2-1082" fmla="*/ 4720690 h 4720900"/>
              <a:gd name="connsiteX3-1083" fmla="*/ 3002145 w 9910390"/>
              <a:gd name="connsiteY3-1084" fmla="*/ 2972810 h 4720900"/>
              <a:gd name="connsiteX4-1085" fmla="*/ 3625232 w 9910390"/>
              <a:gd name="connsiteY4-1086" fmla="*/ 4154247 h 4720900"/>
              <a:gd name="connsiteX5-1087" fmla="*/ 4474895 w 9910390"/>
              <a:gd name="connsiteY5-1088" fmla="*/ 1783281 h 4720900"/>
              <a:gd name="connsiteX6-1089" fmla="*/ 5081798 w 9910390"/>
              <a:gd name="connsiteY6-1090" fmla="*/ 2511564 h 4720900"/>
              <a:gd name="connsiteX7-1091" fmla="*/ 5648241 w 9910390"/>
              <a:gd name="connsiteY7-1092" fmla="*/ 998353 h 4720900"/>
              <a:gd name="connsiteX8-1093" fmla="*/ 6392843 w 9910390"/>
              <a:gd name="connsiteY8-1094" fmla="*/ 1764415 h 4720900"/>
              <a:gd name="connsiteX9-1095" fmla="*/ 9910390 w 9910390"/>
              <a:gd name="connsiteY9-1096" fmla="*/ 0 h 4720900"/>
              <a:gd name="connsiteX0-1097" fmla="*/ 0 w 9791413"/>
              <a:gd name="connsiteY0-1098" fmla="*/ 4680069 h 4728832"/>
              <a:gd name="connsiteX1-1099" fmla="*/ 1456566 w 9791413"/>
              <a:gd name="connsiteY1-1100" fmla="*/ 3474356 h 4728832"/>
              <a:gd name="connsiteX2-1101" fmla="*/ 2152481 w 9791413"/>
              <a:gd name="connsiteY2-1102" fmla="*/ 4728622 h 4728832"/>
              <a:gd name="connsiteX3-1103" fmla="*/ 3002145 w 9791413"/>
              <a:gd name="connsiteY3-1104" fmla="*/ 2980742 h 4728832"/>
              <a:gd name="connsiteX4-1105" fmla="*/ 3625232 w 9791413"/>
              <a:gd name="connsiteY4-1106" fmla="*/ 4162179 h 4728832"/>
              <a:gd name="connsiteX5-1107" fmla="*/ 4474895 w 9791413"/>
              <a:gd name="connsiteY5-1108" fmla="*/ 1791213 h 4728832"/>
              <a:gd name="connsiteX6-1109" fmla="*/ 5081798 w 9791413"/>
              <a:gd name="connsiteY6-1110" fmla="*/ 2519496 h 4728832"/>
              <a:gd name="connsiteX7-1111" fmla="*/ 5648241 w 9791413"/>
              <a:gd name="connsiteY7-1112" fmla="*/ 1006285 h 4728832"/>
              <a:gd name="connsiteX8-1113" fmla="*/ 6392843 w 9791413"/>
              <a:gd name="connsiteY8-1114" fmla="*/ 1772347 h 4728832"/>
              <a:gd name="connsiteX9-1115" fmla="*/ 9791413 w 9791413"/>
              <a:gd name="connsiteY9-1116" fmla="*/ 0 h 4728832"/>
              <a:gd name="connsiteX0-1117" fmla="*/ 0 w 9791413"/>
              <a:gd name="connsiteY0-1118" fmla="*/ 4680069 h 4728832"/>
              <a:gd name="connsiteX1-1119" fmla="*/ 1456566 w 9791413"/>
              <a:gd name="connsiteY1-1120" fmla="*/ 3474356 h 4728832"/>
              <a:gd name="connsiteX2-1121" fmla="*/ 2152481 w 9791413"/>
              <a:gd name="connsiteY2-1122" fmla="*/ 4728622 h 4728832"/>
              <a:gd name="connsiteX3-1123" fmla="*/ 3002145 w 9791413"/>
              <a:gd name="connsiteY3-1124" fmla="*/ 2980742 h 4728832"/>
              <a:gd name="connsiteX4-1125" fmla="*/ 3625232 w 9791413"/>
              <a:gd name="connsiteY4-1126" fmla="*/ 4162179 h 4728832"/>
              <a:gd name="connsiteX5-1127" fmla="*/ 4474895 w 9791413"/>
              <a:gd name="connsiteY5-1128" fmla="*/ 1791213 h 4728832"/>
              <a:gd name="connsiteX6-1129" fmla="*/ 5081798 w 9791413"/>
              <a:gd name="connsiteY6-1130" fmla="*/ 2519496 h 4728832"/>
              <a:gd name="connsiteX7-1131" fmla="*/ 5648241 w 9791413"/>
              <a:gd name="connsiteY7-1132" fmla="*/ 1006285 h 4728832"/>
              <a:gd name="connsiteX8-1133" fmla="*/ 6392843 w 9791413"/>
              <a:gd name="connsiteY8-1134" fmla="*/ 1772347 h 4728832"/>
              <a:gd name="connsiteX9-1135" fmla="*/ 9791413 w 9791413"/>
              <a:gd name="connsiteY9-1136" fmla="*/ 0 h 4728832"/>
              <a:gd name="connsiteX0-1137" fmla="*/ 0 w 9791413"/>
              <a:gd name="connsiteY0-1138" fmla="*/ 4680069 h 4728832"/>
              <a:gd name="connsiteX1-1139" fmla="*/ 1456566 w 9791413"/>
              <a:gd name="connsiteY1-1140" fmla="*/ 3474356 h 4728832"/>
              <a:gd name="connsiteX2-1141" fmla="*/ 2152481 w 9791413"/>
              <a:gd name="connsiteY2-1142" fmla="*/ 4728622 h 4728832"/>
              <a:gd name="connsiteX3-1143" fmla="*/ 3002145 w 9791413"/>
              <a:gd name="connsiteY3-1144" fmla="*/ 2980742 h 4728832"/>
              <a:gd name="connsiteX4-1145" fmla="*/ 3625232 w 9791413"/>
              <a:gd name="connsiteY4-1146" fmla="*/ 4162179 h 4728832"/>
              <a:gd name="connsiteX5-1147" fmla="*/ 4474895 w 9791413"/>
              <a:gd name="connsiteY5-1148" fmla="*/ 1791213 h 4728832"/>
              <a:gd name="connsiteX6-1149" fmla="*/ 5081798 w 9791413"/>
              <a:gd name="connsiteY6-1150" fmla="*/ 2519496 h 4728832"/>
              <a:gd name="connsiteX7-1151" fmla="*/ 5648241 w 9791413"/>
              <a:gd name="connsiteY7-1152" fmla="*/ 1006285 h 4728832"/>
              <a:gd name="connsiteX8-1153" fmla="*/ 6392843 w 9791413"/>
              <a:gd name="connsiteY8-1154" fmla="*/ 1772347 h 4728832"/>
              <a:gd name="connsiteX9-1155" fmla="*/ 9791413 w 9791413"/>
              <a:gd name="connsiteY9-1156" fmla="*/ 0 h 4728832"/>
              <a:gd name="connsiteX0-1157" fmla="*/ 115593 w 9907006"/>
              <a:gd name="connsiteY0-1158" fmla="*/ 4680069 h 4817244"/>
              <a:gd name="connsiteX1-1159" fmla="*/ 105750 w 9907006"/>
              <a:gd name="connsiteY1-1160" fmla="*/ 4739396 h 4817244"/>
              <a:gd name="connsiteX2-1161" fmla="*/ 1572159 w 9907006"/>
              <a:gd name="connsiteY2-1162" fmla="*/ 3474356 h 4817244"/>
              <a:gd name="connsiteX3-1163" fmla="*/ 2268074 w 9907006"/>
              <a:gd name="connsiteY3-1164" fmla="*/ 4728622 h 4817244"/>
              <a:gd name="connsiteX4-1165" fmla="*/ 3117738 w 9907006"/>
              <a:gd name="connsiteY4-1166" fmla="*/ 2980742 h 4817244"/>
              <a:gd name="connsiteX5-1167" fmla="*/ 3740825 w 9907006"/>
              <a:gd name="connsiteY5-1168" fmla="*/ 4162179 h 4817244"/>
              <a:gd name="connsiteX6-1169" fmla="*/ 4590488 w 9907006"/>
              <a:gd name="connsiteY6-1170" fmla="*/ 1791213 h 4817244"/>
              <a:gd name="connsiteX7-1171" fmla="*/ 5197391 w 9907006"/>
              <a:gd name="connsiteY7-1172" fmla="*/ 2519496 h 4817244"/>
              <a:gd name="connsiteX8-1173" fmla="*/ 5763834 w 9907006"/>
              <a:gd name="connsiteY8-1174" fmla="*/ 1006285 h 4817244"/>
              <a:gd name="connsiteX9-1175" fmla="*/ 6508436 w 9907006"/>
              <a:gd name="connsiteY9-1176" fmla="*/ 1772347 h 4817244"/>
              <a:gd name="connsiteX10-1177" fmla="*/ 9907006 w 9907006"/>
              <a:gd name="connsiteY10-1178" fmla="*/ 0 h 4817244"/>
              <a:gd name="connsiteX0-1179" fmla="*/ 1530 w 10018254"/>
              <a:gd name="connsiteY0-1180" fmla="*/ 4143077 h 4772205"/>
              <a:gd name="connsiteX1-1181" fmla="*/ 216998 w 10018254"/>
              <a:gd name="connsiteY1-1182" fmla="*/ 4739396 h 4772205"/>
              <a:gd name="connsiteX2-1183" fmla="*/ 1683407 w 10018254"/>
              <a:gd name="connsiteY2-1184" fmla="*/ 3474356 h 4772205"/>
              <a:gd name="connsiteX3-1185" fmla="*/ 2379322 w 10018254"/>
              <a:gd name="connsiteY3-1186" fmla="*/ 4728622 h 4772205"/>
              <a:gd name="connsiteX4-1187" fmla="*/ 3228986 w 10018254"/>
              <a:gd name="connsiteY4-1188" fmla="*/ 2980742 h 4772205"/>
              <a:gd name="connsiteX5-1189" fmla="*/ 3852073 w 10018254"/>
              <a:gd name="connsiteY5-1190" fmla="*/ 4162179 h 4772205"/>
              <a:gd name="connsiteX6-1191" fmla="*/ 4701736 w 10018254"/>
              <a:gd name="connsiteY6-1192" fmla="*/ 1791213 h 4772205"/>
              <a:gd name="connsiteX7-1193" fmla="*/ 5308639 w 10018254"/>
              <a:gd name="connsiteY7-1194" fmla="*/ 2519496 h 4772205"/>
              <a:gd name="connsiteX8-1195" fmla="*/ 5875082 w 10018254"/>
              <a:gd name="connsiteY8-1196" fmla="*/ 1006285 h 4772205"/>
              <a:gd name="connsiteX9-1197" fmla="*/ 6619684 w 10018254"/>
              <a:gd name="connsiteY9-1198" fmla="*/ 1772347 h 4772205"/>
              <a:gd name="connsiteX10-1199" fmla="*/ 10018254 w 10018254"/>
              <a:gd name="connsiteY10-1200" fmla="*/ 0 h 4772205"/>
              <a:gd name="connsiteX0-1201" fmla="*/ 210538 w 10227262"/>
              <a:gd name="connsiteY0-1202" fmla="*/ 4143077 h 5190965"/>
              <a:gd name="connsiteX1-1203" fmla="*/ 82675 w 10227262"/>
              <a:gd name="connsiteY1-1204" fmla="*/ 5168559 h 5190965"/>
              <a:gd name="connsiteX2-1205" fmla="*/ 1892415 w 10227262"/>
              <a:gd name="connsiteY2-1206" fmla="*/ 3474356 h 5190965"/>
              <a:gd name="connsiteX3-1207" fmla="*/ 2588330 w 10227262"/>
              <a:gd name="connsiteY3-1208" fmla="*/ 4728622 h 5190965"/>
              <a:gd name="connsiteX4-1209" fmla="*/ 3437994 w 10227262"/>
              <a:gd name="connsiteY4-1210" fmla="*/ 2980742 h 5190965"/>
              <a:gd name="connsiteX5-1211" fmla="*/ 4061081 w 10227262"/>
              <a:gd name="connsiteY5-1212" fmla="*/ 4162179 h 5190965"/>
              <a:gd name="connsiteX6-1213" fmla="*/ 4910744 w 10227262"/>
              <a:gd name="connsiteY6-1214" fmla="*/ 1791213 h 5190965"/>
              <a:gd name="connsiteX7-1215" fmla="*/ 5517647 w 10227262"/>
              <a:gd name="connsiteY7-1216" fmla="*/ 2519496 h 5190965"/>
              <a:gd name="connsiteX8-1217" fmla="*/ 6084090 w 10227262"/>
              <a:gd name="connsiteY8-1218" fmla="*/ 1006285 h 5190965"/>
              <a:gd name="connsiteX9-1219" fmla="*/ 6828692 w 10227262"/>
              <a:gd name="connsiteY9-1220" fmla="*/ 1772347 h 5190965"/>
              <a:gd name="connsiteX10-1221" fmla="*/ 10227262 w 10227262"/>
              <a:gd name="connsiteY10-1222" fmla="*/ 0 h 5190965"/>
              <a:gd name="connsiteX0-1223" fmla="*/ 260723 w 10277447"/>
              <a:gd name="connsiteY0-1224" fmla="*/ 4143077 h 5168559"/>
              <a:gd name="connsiteX1-1225" fmla="*/ 132860 w 10277447"/>
              <a:gd name="connsiteY1-1226" fmla="*/ 5168559 h 5168559"/>
              <a:gd name="connsiteX2-1227" fmla="*/ 1942600 w 10277447"/>
              <a:gd name="connsiteY2-1228" fmla="*/ 3474356 h 5168559"/>
              <a:gd name="connsiteX3-1229" fmla="*/ 2638515 w 10277447"/>
              <a:gd name="connsiteY3-1230" fmla="*/ 4728622 h 5168559"/>
              <a:gd name="connsiteX4-1231" fmla="*/ 3488179 w 10277447"/>
              <a:gd name="connsiteY4-1232" fmla="*/ 2980742 h 5168559"/>
              <a:gd name="connsiteX5-1233" fmla="*/ 4111266 w 10277447"/>
              <a:gd name="connsiteY5-1234" fmla="*/ 4162179 h 5168559"/>
              <a:gd name="connsiteX6-1235" fmla="*/ 4960929 w 10277447"/>
              <a:gd name="connsiteY6-1236" fmla="*/ 1791213 h 5168559"/>
              <a:gd name="connsiteX7-1237" fmla="*/ 5567832 w 10277447"/>
              <a:gd name="connsiteY7-1238" fmla="*/ 2519496 h 5168559"/>
              <a:gd name="connsiteX8-1239" fmla="*/ 6134275 w 10277447"/>
              <a:gd name="connsiteY8-1240" fmla="*/ 1006285 h 5168559"/>
              <a:gd name="connsiteX9-1241" fmla="*/ 6878877 w 10277447"/>
              <a:gd name="connsiteY9-1242" fmla="*/ 1772347 h 5168559"/>
              <a:gd name="connsiteX10-1243" fmla="*/ 10277447 w 10277447"/>
              <a:gd name="connsiteY10-1244" fmla="*/ 0 h 5168559"/>
              <a:gd name="connsiteX0-1245" fmla="*/ 260723 w 10277447"/>
              <a:gd name="connsiteY0-1246" fmla="*/ 4143077 h 5168559"/>
              <a:gd name="connsiteX1-1247" fmla="*/ 132860 w 10277447"/>
              <a:gd name="connsiteY1-1248" fmla="*/ 5168559 h 5168559"/>
              <a:gd name="connsiteX2-1249" fmla="*/ 1942600 w 10277447"/>
              <a:gd name="connsiteY2-1250" fmla="*/ 3474356 h 5168559"/>
              <a:gd name="connsiteX3-1251" fmla="*/ 2638515 w 10277447"/>
              <a:gd name="connsiteY3-1252" fmla="*/ 4728622 h 5168559"/>
              <a:gd name="connsiteX4-1253" fmla="*/ 3488179 w 10277447"/>
              <a:gd name="connsiteY4-1254" fmla="*/ 2980742 h 5168559"/>
              <a:gd name="connsiteX5-1255" fmla="*/ 4111266 w 10277447"/>
              <a:gd name="connsiteY5-1256" fmla="*/ 4162179 h 5168559"/>
              <a:gd name="connsiteX6-1257" fmla="*/ 4960929 w 10277447"/>
              <a:gd name="connsiteY6-1258" fmla="*/ 1791213 h 5168559"/>
              <a:gd name="connsiteX7-1259" fmla="*/ 5567832 w 10277447"/>
              <a:gd name="connsiteY7-1260" fmla="*/ 2519496 h 5168559"/>
              <a:gd name="connsiteX8-1261" fmla="*/ 6134275 w 10277447"/>
              <a:gd name="connsiteY8-1262" fmla="*/ 1006285 h 5168559"/>
              <a:gd name="connsiteX9-1263" fmla="*/ 6878877 w 10277447"/>
              <a:gd name="connsiteY9-1264" fmla="*/ 1772347 h 5168559"/>
              <a:gd name="connsiteX10-1265" fmla="*/ 10277447 w 10277447"/>
              <a:gd name="connsiteY10-1266" fmla="*/ 0 h 5168559"/>
              <a:gd name="connsiteX0-1267" fmla="*/ 1088827 w 10204307"/>
              <a:gd name="connsiteY0-1268" fmla="*/ 3228771 h 5168559"/>
              <a:gd name="connsiteX1-1269" fmla="*/ 59720 w 10204307"/>
              <a:gd name="connsiteY1-1270" fmla="*/ 5168559 h 5168559"/>
              <a:gd name="connsiteX2-1271" fmla="*/ 1869460 w 10204307"/>
              <a:gd name="connsiteY2-1272" fmla="*/ 3474356 h 5168559"/>
              <a:gd name="connsiteX3-1273" fmla="*/ 2565375 w 10204307"/>
              <a:gd name="connsiteY3-1274" fmla="*/ 4728622 h 5168559"/>
              <a:gd name="connsiteX4-1275" fmla="*/ 3415039 w 10204307"/>
              <a:gd name="connsiteY4-1276" fmla="*/ 2980742 h 5168559"/>
              <a:gd name="connsiteX5-1277" fmla="*/ 4038126 w 10204307"/>
              <a:gd name="connsiteY5-1278" fmla="*/ 4162179 h 5168559"/>
              <a:gd name="connsiteX6-1279" fmla="*/ 4887789 w 10204307"/>
              <a:gd name="connsiteY6-1280" fmla="*/ 1791213 h 5168559"/>
              <a:gd name="connsiteX7-1281" fmla="*/ 5494692 w 10204307"/>
              <a:gd name="connsiteY7-1282" fmla="*/ 2519496 h 5168559"/>
              <a:gd name="connsiteX8-1283" fmla="*/ 6061135 w 10204307"/>
              <a:gd name="connsiteY8-1284" fmla="*/ 1006285 h 5168559"/>
              <a:gd name="connsiteX9-1285" fmla="*/ 6805737 w 10204307"/>
              <a:gd name="connsiteY9-1286" fmla="*/ 1772347 h 5168559"/>
              <a:gd name="connsiteX10-1287" fmla="*/ 10204307 w 10204307"/>
              <a:gd name="connsiteY10-1288" fmla="*/ 0 h 5168559"/>
              <a:gd name="connsiteX0-1289" fmla="*/ 938428 w 10210645"/>
              <a:gd name="connsiteY0-1290" fmla="*/ 3359386 h 5168559"/>
              <a:gd name="connsiteX1-1291" fmla="*/ 66058 w 10210645"/>
              <a:gd name="connsiteY1-1292" fmla="*/ 5168559 h 5168559"/>
              <a:gd name="connsiteX2-1293" fmla="*/ 1875798 w 10210645"/>
              <a:gd name="connsiteY2-1294" fmla="*/ 3474356 h 5168559"/>
              <a:gd name="connsiteX3-1295" fmla="*/ 2571713 w 10210645"/>
              <a:gd name="connsiteY3-1296" fmla="*/ 4728622 h 5168559"/>
              <a:gd name="connsiteX4-1297" fmla="*/ 3421377 w 10210645"/>
              <a:gd name="connsiteY4-1298" fmla="*/ 2980742 h 5168559"/>
              <a:gd name="connsiteX5-1299" fmla="*/ 4044464 w 10210645"/>
              <a:gd name="connsiteY5-1300" fmla="*/ 4162179 h 5168559"/>
              <a:gd name="connsiteX6-1301" fmla="*/ 4894127 w 10210645"/>
              <a:gd name="connsiteY6-1302" fmla="*/ 1791213 h 5168559"/>
              <a:gd name="connsiteX7-1303" fmla="*/ 5501030 w 10210645"/>
              <a:gd name="connsiteY7-1304" fmla="*/ 2519496 h 5168559"/>
              <a:gd name="connsiteX8-1305" fmla="*/ 6067473 w 10210645"/>
              <a:gd name="connsiteY8-1306" fmla="*/ 1006285 h 5168559"/>
              <a:gd name="connsiteX9-1307" fmla="*/ 6812075 w 10210645"/>
              <a:gd name="connsiteY9-1308" fmla="*/ 1772347 h 5168559"/>
              <a:gd name="connsiteX10-1309" fmla="*/ 10210645 w 10210645"/>
              <a:gd name="connsiteY10-1310" fmla="*/ 0 h 5168559"/>
              <a:gd name="connsiteX0-1311" fmla="*/ 789529 w 10218485"/>
              <a:gd name="connsiteY0-1312" fmla="*/ 3777354 h 5168559"/>
              <a:gd name="connsiteX1-1313" fmla="*/ 73898 w 10218485"/>
              <a:gd name="connsiteY1-1314" fmla="*/ 5168559 h 5168559"/>
              <a:gd name="connsiteX2-1315" fmla="*/ 1883638 w 10218485"/>
              <a:gd name="connsiteY2-1316" fmla="*/ 3474356 h 5168559"/>
              <a:gd name="connsiteX3-1317" fmla="*/ 2579553 w 10218485"/>
              <a:gd name="connsiteY3-1318" fmla="*/ 4728622 h 5168559"/>
              <a:gd name="connsiteX4-1319" fmla="*/ 3429217 w 10218485"/>
              <a:gd name="connsiteY4-1320" fmla="*/ 2980742 h 5168559"/>
              <a:gd name="connsiteX5-1321" fmla="*/ 4052304 w 10218485"/>
              <a:gd name="connsiteY5-1322" fmla="*/ 4162179 h 5168559"/>
              <a:gd name="connsiteX6-1323" fmla="*/ 4901967 w 10218485"/>
              <a:gd name="connsiteY6-1324" fmla="*/ 1791213 h 5168559"/>
              <a:gd name="connsiteX7-1325" fmla="*/ 5508870 w 10218485"/>
              <a:gd name="connsiteY7-1326" fmla="*/ 2519496 h 5168559"/>
              <a:gd name="connsiteX8-1327" fmla="*/ 6075313 w 10218485"/>
              <a:gd name="connsiteY8-1328" fmla="*/ 1006285 h 5168559"/>
              <a:gd name="connsiteX9-1329" fmla="*/ 6819915 w 10218485"/>
              <a:gd name="connsiteY9-1330" fmla="*/ 1772347 h 5168559"/>
              <a:gd name="connsiteX10-1331" fmla="*/ 10218485 w 10218485"/>
              <a:gd name="connsiteY10-1332" fmla="*/ 0 h 5168559"/>
              <a:gd name="connsiteX0-1333" fmla="*/ 1051109 w 10480065"/>
              <a:gd name="connsiteY0-1334" fmla="*/ 3777354 h 5064067"/>
              <a:gd name="connsiteX1-1335" fmla="*/ 61187 w 10480065"/>
              <a:gd name="connsiteY1-1336" fmla="*/ 5064067 h 5064067"/>
              <a:gd name="connsiteX2-1337" fmla="*/ 2145218 w 10480065"/>
              <a:gd name="connsiteY2-1338" fmla="*/ 3474356 h 5064067"/>
              <a:gd name="connsiteX3-1339" fmla="*/ 2841133 w 10480065"/>
              <a:gd name="connsiteY3-1340" fmla="*/ 4728622 h 5064067"/>
              <a:gd name="connsiteX4-1341" fmla="*/ 3690797 w 10480065"/>
              <a:gd name="connsiteY4-1342" fmla="*/ 2980742 h 5064067"/>
              <a:gd name="connsiteX5-1343" fmla="*/ 4313884 w 10480065"/>
              <a:gd name="connsiteY5-1344" fmla="*/ 4162179 h 5064067"/>
              <a:gd name="connsiteX6-1345" fmla="*/ 5163547 w 10480065"/>
              <a:gd name="connsiteY6-1346" fmla="*/ 1791213 h 5064067"/>
              <a:gd name="connsiteX7-1347" fmla="*/ 5770450 w 10480065"/>
              <a:gd name="connsiteY7-1348" fmla="*/ 2519496 h 5064067"/>
              <a:gd name="connsiteX8-1349" fmla="*/ 6336893 w 10480065"/>
              <a:gd name="connsiteY8-1350" fmla="*/ 1006285 h 5064067"/>
              <a:gd name="connsiteX9-1351" fmla="*/ 7081495 w 10480065"/>
              <a:gd name="connsiteY9-1352" fmla="*/ 1772347 h 5064067"/>
              <a:gd name="connsiteX10-1353" fmla="*/ 10480065 w 10480065"/>
              <a:gd name="connsiteY10-1354" fmla="*/ 0 h 5064067"/>
              <a:gd name="connsiteX0-1355" fmla="*/ 1253002 w 10472973"/>
              <a:gd name="connsiteY0-1356" fmla="*/ 5292489 h 5292778"/>
              <a:gd name="connsiteX1-1357" fmla="*/ 54095 w 10472973"/>
              <a:gd name="connsiteY1-1358" fmla="*/ 5064067 h 5292778"/>
              <a:gd name="connsiteX2-1359" fmla="*/ 2138126 w 10472973"/>
              <a:gd name="connsiteY2-1360" fmla="*/ 3474356 h 5292778"/>
              <a:gd name="connsiteX3-1361" fmla="*/ 2834041 w 10472973"/>
              <a:gd name="connsiteY3-1362" fmla="*/ 4728622 h 5292778"/>
              <a:gd name="connsiteX4-1363" fmla="*/ 3683705 w 10472973"/>
              <a:gd name="connsiteY4-1364" fmla="*/ 2980742 h 5292778"/>
              <a:gd name="connsiteX5-1365" fmla="*/ 4306792 w 10472973"/>
              <a:gd name="connsiteY5-1366" fmla="*/ 4162179 h 5292778"/>
              <a:gd name="connsiteX6-1367" fmla="*/ 5156455 w 10472973"/>
              <a:gd name="connsiteY6-1368" fmla="*/ 1791213 h 5292778"/>
              <a:gd name="connsiteX7-1369" fmla="*/ 5763358 w 10472973"/>
              <a:gd name="connsiteY7-1370" fmla="*/ 2519496 h 5292778"/>
              <a:gd name="connsiteX8-1371" fmla="*/ 6329801 w 10472973"/>
              <a:gd name="connsiteY8-1372" fmla="*/ 1006285 h 5292778"/>
              <a:gd name="connsiteX9-1373" fmla="*/ 7074403 w 10472973"/>
              <a:gd name="connsiteY9-1374" fmla="*/ 1772347 h 5292778"/>
              <a:gd name="connsiteX10-1375" fmla="*/ 10472973 w 10472973"/>
              <a:gd name="connsiteY10-1376" fmla="*/ 0 h 5292778"/>
              <a:gd name="connsiteX0-1377" fmla="*/ 1253002 w 10472973"/>
              <a:gd name="connsiteY0-1378" fmla="*/ 5292489 h 5292778"/>
              <a:gd name="connsiteX1-1379" fmla="*/ 54095 w 10472973"/>
              <a:gd name="connsiteY1-1380" fmla="*/ 5064067 h 5292778"/>
              <a:gd name="connsiteX2-1381" fmla="*/ 2138126 w 10472973"/>
              <a:gd name="connsiteY2-1382" fmla="*/ 3474356 h 5292778"/>
              <a:gd name="connsiteX3-1383" fmla="*/ 2834041 w 10472973"/>
              <a:gd name="connsiteY3-1384" fmla="*/ 4728622 h 5292778"/>
              <a:gd name="connsiteX4-1385" fmla="*/ 3683705 w 10472973"/>
              <a:gd name="connsiteY4-1386" fmla="*/ 2980742 h 5292778"/>
              <a:gd name="connsiteX5-1387" fmla="*/ 4306792 w 10472973"/>
              <a:gd name="connsiteY5-1388" fmla="*/ 4162179 h 5292778"/>
              <a:gd name="connsiteX6-1389" fmla="*/ 5156455 w 10472973"/>
              <a:gd name="connsiteY6-1390" fmla="*/ 1791213 h 5292778"/>
              <a:gd name="connsiteX7-1391" fmla="*/ 5763358 w 10472973"/>
              <a:gd name="connsiteY7-1392" fmla="*/ 2519496 h 5292778"/>
              <a:gd name="connsiteX8-1393" fmla="*/ 6329801 w 10472973"/>
              <a:gd name="connsiteY8-1394" fmla="*/ 1006285 h 5292778"/>
              <a:gd name="connsiteX9-1395" fmla="*/ 7074403 w 10472973"/>
              <a:gd name="connsiteY9-1396" fmla="*/ 1772347 h 5292778"/>
              <a:gd name="connsiteX10-1397" fmla="*/ 10472973 w 10472973"/>
              <a:gd name="connsiteY10-1398" fmla="*/ 0 h 5292778"/>
              <a:gd name="connsiteX0-1399" fmla="*/ 1278351 w 10498322"/>
              <a:gd name="connsiteY0-1400" fmla="*/ 5292489 h 5294168"/>
              <a:gd name="connsiteX1-1401" fmla="*/ 53321 w 10498322"/>
              <a:gd name="connsiteY1-1402" fmla="*/ 5273051 h 5294168"/>
              <a:gd name="connsiteX2-1403" fmla="*/ 2163475 w 10498322"/>
              <a:gd name="connsiteY2-1404" fmla="*/ 3474356 h 5294168"/>
              <a:gd name="connsiteX3-1405" fmla="*/ 2859390 w 10498322"/>
              <a:gd name="connsiteY3-1406" fmla="*/ 4728622 h 5294168"/>
              <a:gd name="connsiteX4-1407" fmla="*/ 3709054 w 10498322"/>
              <a:gd name="connsiteY4-1408" fmla="*/ 2980742 h 5294168"/>
              <a:gd name="connsiteX5-1409" fmla="*/ 4332141 w 10498322"/>
              <a:gd name="connsiteY5-1410" fmla="*/ 4162179 h 5294168"/>
              <a:gd name="connsiteX6-1411" fmla="*/ 5181804 w 10498322"/>
              <a:gd name="connsiteY6-1412" fmla="*/ 1791213 h 5294168"/>
              <a:gd name="connsiteX7-1413" fmla="*/ 5788707 w 10498322"/>
              <a:gd name="connsiteY7-1414" fmla="*/ 2519496 h 5294168"/>
              <a:gd name="connsiteX8-1415" fmla="*/ 6355150 w 10498322"/>
              <a:gd name="connsiteY8-1416" fmla="*/ 1006285 h 5294168"/>
              <a:gd name="connsiteX9-1417" fmla="*/ 7099752 w 10498322"/>
              <a:gd name="connsiteY9-1418" fmla="*/ 1772347 h 5294168"/>
              <a:gd name="connsiteX10-1419" fmla="*/ 10498322 w 10498322"/>
              <a:gd name="connsiteY10-1420" fmla="*/ 0 h 5294168"/>
              <a:gd name="connsiteX0-1421" fmla="*/ 1227036 w 10447007"/>
              <a:gd name="connsiteY0-1422" fmla="*/ 5292489 h 5538136"/>
              <a:gd name="connsiteX1-1423" fmla="*/ 2006 w 10447007"/>
              <a:gd name="connsiteY1-1424" fmla="*/ 5273051 h 5538136"/>
              <a:gd name="connsiteX2-1425" fmla="*/ 2112160 w 10447007"/>
              <a:gd name="connsiteY2-1426" fmla="*/ 3474356 h 5538136"/>
              <a:gd name="connsiteX3-1427" fmla="*/ 2808075 w 10447007"/>
              <a:gd name="connsiteY3-1428" fmla="*/ 4728622 h 5538136"/>
              <a:gd name="connsiteX4-1429" fmla="*/ 3657739 w 10447007"/>
              <a:gd name="connsiteY4-1430" fmla="*/ 2980742 h 5538136"/>
              <a:gd name="connsiteX5-1431" fmla="*/ 4280826 w 10447007"/>
              <a:gd name="connsiteY5-1432" fmla="*/ 4162179 h 5538136"/>
              <a:gd name="connsiteX6-1433" fmla="*/ 5130489 w 10447007"/>
              <a:gd name="connsiteY6-1434" fmla="*/ 1791213 h 5538136"/>
              <a:gd name="connsiteX7-1435" fmla="*/ 5737392 w 10447007"/>
              <a:gd name="connsiteY7-1436" fmla="*/ 2519496 h 5538136"/>
              <a:gd name="connsiteX8-1437" fmla="*/ 6303835 w 10447007"/>
              <a:gd name="connsiteY8-1438" fmla="*/ 1006285 h 5538136"/>
              <a:gd name="connsiteX9-1439" fmla="*/ 7048437 w 10447007"/>
              <a:gd name="connsiteY9-1440" fmla="*/ 1772347 h 5538136"/>
              <a:gd name="connsiteX10-1441" fmla="*/ 10447007 w 10447007"/>
              <a:gd name="connsiteY10-1442" fmla="*/ 0 h 5538136"/>
              <a:gd name="connsiteX0-1443" fmla="*/ 1122664 w 10342635"/>
              <a:gd name="connsiteY0-1444" fmla="*/ 5292489 h 5626951"/>
              <a:gd name="connsiteX1-1445" fmla="*/ 2125 w 10342635"/>
              <a:gd name="connsiteY1-1446" fmla="*/ 5390604 h 5626951"/>
              <a:gd name="connsiteX2-1447" fmla="*/ 2007788 w 10342635"/>
              <a:gd name="connsiteY2-1448" fmla="*/ 3474356 h 5626951"/>
              <a:gd name="connsiteX3-1449" fmla="*/ 2703703 w 10342635"/>
              <a:gd name="connsiteY3-1450" fmla="*/ 4728622 h 5626951"/>
              <a:gd name="connsiteX4-1451" fmla="*/ 3553367 w 10342635"/>
              <a:gd name="connsiteY4-1452" fmla="*/ 2980742 h 5626951"/>
              <a:gd name="connsiteX5-1453" fmla="*/ 4176454 w 10342635"/>
              <a:gd name="connsiteY5-1454" fmla="*/ 4162179 h 5626951"/>
              <a:gd name="connsiteX6-1455" fmla="*/ 5026117 w 10342635"/>
              <a:gd name="connsiteY6-1456" fmla="*/ 1791213 h 5626951"/>
              <a:gd name="connsiteX7-1457" fmla="*/ 5633020 w 10342635"/>
              <a:gd name="connsiteY7-1458" fmla="*/ 2519496 h 5626951"/>
              <a:gd name="connsiteX8-1459" fmla="*/ 6199463 w 10342635"/>
              <a:gd name="connsiteY8-1460" fmla="*/ 1006285 h 5626951"/>
              <a:gd name="connsiteX9-1461" fmla="*/ 6944065 w 10342635"/>
              <a:gd name="connsiteY9-1462" fmla="*/ 1772347 h 5626951"/>
              <a:gd name="connsiteX10-1463" fmla="*/ 10342635 w 10342635"/>
              <a:gd name="connsiteY10-1464" fmla="*/ 0 h 5626951"/>
              <a:gd name="connsiteX0-1465" fmla="*/ 1126652 w 10346623"/>
              <a:gd name="connsiteY0-1466" fmla="*/ 5292489 h 5626951"/>
              <a:gd name="connsiteX1-1467" fmla="*/ 6113 w 10346623"/>
              <a:gd name="connsiteY1-1468" fmla="*/ 5390604 h 5626951"/>
              <a:gd name="connsiteX2-1469" fmla="*/ 2011776 w 10346623"/>
              <a:gd name="connsiteY2-1470" fmla="*/ 3474356 h 5626951"/>
              <a:gd name="connsiteX3-1471" fmla="*/ 2707691 w 10346623"/>
              <a:gd name="connsiteY3-1472" fmla="*/ 4728622 h 5626951"/>
              <a:gd name="connsiteX4-1473" fmla="*/ 3557355 w 10346623"/>
              <a:gd name="connsiteY4-1474" fmla="*/ 2980742 h 5626951"/>
              <a:gd name="connsiteX5-1475" fmla="*/ 4180442 w 10346623"/>
              <a:gd name="connsiteY5-1476" fmla="*/ 4162179 h 5626951"/>
              <a:gd name="connsiteX6-1477" fmla="*/ 5030105 w 10346623"/>
              <a:gd name="connsiteY6-1478" fmla="*/ 1791213 h 5626951"/>
              <a:gd name="connsiteX7-1479" fmla="*/ 5637008 w 10346623"/>
              <a:gd name="connsiteY7-1480" fmla="*/ 2519496 h 5626951"/>
              <a:gd name="connsiteX8-1481" fmla="*/ 6203451 w 10346623"/>
              <a:gd name="connsiteY8-1482" fmla="*/ 1006285 h 5626951"/>
              <a:gd name="connsiteX9-1483" fmla="*/ 6948053 w 10346623"/>
              <a:gd name="connsiteY9-1484" fmla="*/ 1772347 h 5626951"/>
              <a:gd name="connsiteX10-1485" fmla="*/ 10346623 w 10346623"/>
              <a:gd name="connsiteY10-1486" fmla="*/ 0 h 5626951"/>
              <a:gd name="connsiteX0-1487" fmla="*/ 1126653 w 10346624"/>
              <a:gd name="connsiteY0-1488" fmla="*/ 5292489 h 5603903"/>
              <a:gd name="connsiteX1-1489" fmla="*/ 6114 w 10346624"/>
              <a:gd name="connsiteY1-1490" fmla="*/ 5390604 h 5603903"/>
              <a:gd name="connsiteX2-1491" fmla="*/ 2011777 w 10346624"/>
              <a:gd name="connsiteY2-1492" fmla="*/ 3474356 h 5603903"/>
              <a:gd name="connsiteX3-1493" fmla="*/ 2707692 w 10346624"/>
              <a:gd name="connsiteY3-1494" fmla="*/ 4728622 h 5603903"/>
              <a:gd name="connsiteX4-1495" fmla="*/ 3557356 w 10346624"/>
              <a:gd name="connsiteY4-1496" fmla="*/ 2980742 h 5603903"/>
              <a:gd name="connsiteX5-1497" fmla="*/ 4180443 w 10346624"/>
              <a:gd name="connsiteY5-1498" fmla="*/ 4162179 h 5603903"/>
              <a:gd name="connsiteX6-1499" fmla="*/ 5030106 w 10346624"/>
              <a:gd name="connsiteY6-1500" fmla="*/ 1791213 h 5603903"/>
              <a:gd name="connsiteX7-1501" fmla="*/ 5637009 w 10346624"/>
              <a:gd name="connsiteY7-1502" fmla="*/ 2519496 h 5603903"/>
              <a:gd name="connsiteX8-1503" fmla="*/ 6203452 w 10346624"/>
              <a:gd name="connsiteY8-1504" fmla="*/ 1006285 h 5603903"/>
              <a:gd name="connsiteX9-1505" fmla="*/ 6948054 w 10346624"/>
              <a:gd name="connsiteY9-1506" fmla="*/ 1772347 h 5603903"/>
              <a:gd name="connsiteX10-1507" fmla="*/ 10346624 w 10346624"/>
              <a:gd name="connsiteY10-1508" fmla="*/ 0 h 5603903"/>
              <a:gd name="connsiteX0-1509" fmla="*/ 1178899 w 10346624"/>
              <a:gd name="connsiteY0-1510" fmla="*/ 5462289 h 5647731"/>
              <a:gd name="connsiteX1-1511" fmla="*/ 6114 w 10346624"/>
              <a:gd name="connsiteY1-1512" fmla="*/ 5390604 h 5647731"/>
              <a:gd name="connsiteX2-1513" fmla="*/ 2011777 w 10346624"/>
              <a:gd name="connsiteY2-1514" fmla="*/ 3474356 h 5647731"/>
              <a:gd name="connsiteX3-1515" fmla="*/ 2707692 w 10346624"/>
              <a:gd name="connsiteY3-1516" fmla="*/ 4728622 h 5647731"/>
              <a:gd name="connsiteX4-1517" fmla="*/ 3557356 w 10346624"/>
              <a:gd name="connsiteY4-1518" fmla="*/ 2980742 h 5647731"/>
              <a:gd name="connsiteX5-1519" fmla="*/ 4180443 w 10346624"/>
              <a:gd name="connsiteY5-1520" fmla="*/ 4162179 h 5647731"/>
              <a:gd name="connsiteX6-1521" fmla="*/ 5030106 w 10346624"/>
              <a:gd name="connsiteY6-1522" fmla="*/ 1791213 h 5647731"/>
              <a:gd name="connsiteX7-1523" fmla="*/ 5637009 w 10346624"/>
              <a:gd name="connsiteY7-1524" fmla="*/ 2519496 h 5647731"/>
              <a:gd name="connsiteX8-1525" fmla="*/ 6203452 w 10346624"/>
              <a:gd name="connsiteY8-1526" fmla="*/ 1006285 h 5647731"/>
              <a:gd name="connsiteX9-1527" fmla="*/ 6948054 w 10346624"/>
              <a:gd name="connsiteY9-1528" fmla="*/ 1772347 h 5647731"/>
              <a:gd name="connsiteX10-1529" fmla="*/ 10346624 w 10346624"/>
              <a:gd name="connsiteY10-1530" fmla="*/ 0 h 5647731"/>
              <a:gd name="connsiteX0-1531" fmla="*/ 1178899 w 10346624"/>
              <a:gd name="connsiteY0-1532" fmla="*/ 5462289 h 5684628"/>
              <a:gd name="connsiteX1-1533" fmla="*/ 6114 w 10346624"/>
              <a:gd name="connsiteY1-1534" fmla="*/ 5390604 h 5684628"/>
              <a:gd name="connsiteX2-1535" fmla="*/ 2011777 w 10346624"/>
              <a:gd name="connsiteY2-1536" fmla="*/ 3474356 h 5684628"/>
              <a:gd name="connsiteX3-1537" fmla="*/ 2707692 w 10346624"/>
              <a:gd name="connsiteY3-1538" fmla="*/ 4728622 h 5684628"/>
              <a:gd name="connsiteX4-1539" fmla="*/ 3557356 w 10346624"/>
              <a:gd name="connsiteY4-1540" fmla="*/ 2980742 h 5684628"/>
              <a:gd name="connsiteX5-1541" fmla="*/ 4180443 w 10346624"/>
              <a:gd name="connsiteY5-1542" fmla="*/ 4162179 h 5684628"/>
              <a:gd name="connsiteX6-1543" fmla="*/ 5030106 w 10346624"/>
              <a:gd name="connsiteY6-1544" fmla="*/ 1791213 h 5684628"/>
              <a:gd name="connsiteX7-1545" fmla="*/ 5637009 w 10346624"/>
              <a:gd name="connsiteY7-1546" fmla="*/ 2519496 h 5684628"/>
              <a:gd name="connsiteX8-1547" fmla="*/ 6203452 w 10346624"/>
              <a:gd name="connsiteY8-1548" fmla="*/ 1006285 h 5684628"/>
              <a:gd name="connsiteX9-1549" fmla="*/ 6948054 w 10346624"/>
              <a:gd name="connsiteY9-1550" fmla="*/ 1772347 h 5684628"/>
              <a:gd name="connsiteX10-1551" fmla="*/ 10346624 w 10346624"/>
              <a:gd name="connsiteY10-1552" fmla="*/ 0 h 5684628"/>
              <a:gd name="connsiteX0-1553" fmla="*/ 1244207 w 10346624"/>
              <a:gd name="connsiteY0-1554" fmla="*/ 5514536 h 5705666"/>
              <a:gd name="connsiteX1-1555" fmla="*/ 6114 w 10346624"/>
              <a:gd name="connsiteY1-1556" fmla="*/ 5390604 h 5705666"/>
              <a:gd name="connsiteX2-1557" fmla="*/ 2011777 w 10346624"/>
              <a:gd name="connsiteY2-1558" fmla="*/ 3474356 h 5705666"/>
              <a:gd name="connsiteX3-1559" fmla="*/ 2707692 w 10346624"/>
              <a:gd name="connsiteY3-1560" fmla="*/ 4728622 h 5705666"/>
              <a:gd name="connsiteX4-1561" fmla="*/ 3557356 w 10346624"/>
              <a:gd name="connsiteY4-1562" fmla="*/ 2980742 h 5705666"/>
              <a:gd name="connsiteX5-1563" fmla="*/ 4180443 w 10346624"/>
              <a:gd name="connsiteY5-1564" fmla="*/ 4162179 h 5705666"/>
              <a:gd name="connsiteX6-1565" fmla="*/ 5030106 w 10346624"/>
              <a:gd name="connsiteY6-1566" fmla="*/ 1791213 h 5705666"/>
              <a:gd name="connsiteX7-1567" fmla="*/ 5637009 w 10346624"/>
              <a:gd name="connsiteY7-1568" fmla="*/ 2519496 h 5705666"/>
              <a:gd name="connsiteX8-1569" fmla="*/ 6203452 w 10346624"/>
              <a:gd name="connsiteY8-1570" fmla="*/ 1006285 h 5705666"/>
              <a:gd name="connsiteX9-1571" fmla="*/ 6948054 w 10346624"/>
              <a:gd name="connsiteY9-1572" fmla="*/ 1772347 h 5705666"/>
              <a:gd name="connsiteX10-1573" fmla="*/ 10346624 w 10346624"/>
              <a:gd name="connsiteY10-1574" fmla="*/ 0 h 5705666"/>
              <a:gd name="connsiteX0-1575" fmla="*/ 1244207 w 10346624"/>
              <a:gd name="connsiteY0-1576" fmla="*/ 5514536 h 5680480"/>
              <a:gd name="connsiteX1-1577" fmla="*/ 6114 w 10346624"/>
              <a:gd name="connsiteY1-1578" fmla="*/ 5390604 h 5680480"/>
              <a:gd name="connsiteX2-1579" fmla="*/ 2011777 w 10346624"/>
              <a:gd name="connsiteY2-1580" fmla="*/ 3474356 h 5680480"/>
              <a:gd name="connsiteX3-1581" fmla="*/ 2707692 w 10346624"/>
              <a:gd name="connsiteY3-1582" fmla="*/ 4728622 h 5680480"/>
              <a:gd name="connsiteX4-1583" fmla="*/ 3557356 w 10346624"/>
              <a:gd name="connsiteY4-1584" fmla="*/ 2980742 h 5680480"/>
              <a:gd name="connsiteX5-1585" fmla="*/ 4180443 w 10346624"/>
              <a:gd name="connsiteY5-1586" fmla="*/ 4162179 h 5680480"/>
              <a:gd name="connsiteX6-1587" fmla="*/ 5030106 w 10346624"/>
              <a:gd name="connsiteY6-1588" fmla="*/ 1791213 h 5680480"/>
              <a:gd name="connsiteX7-1589" fmla="*/ 5637009 w 10346624"/>
              <a:gd name="connsiteY7-1590" fmla="*/ 2519496 h 5680480"/>
              <a:gd name="connsiteX8-1591" fmla="*/ 6203452 w 10346624"/>
              <a:gd name="connsiteY8-1592" fmla="*/ 1006285 h 5680480"/>
              <a:gd name="connsiteX9-1593" fmla="*/ 6948054 w 10346624"/>
              <a:gd name="connsiteY9-1594" fmla="*/ 1772347 h 5680480"/>
              <a:gd name="connsiteX10-1595" fmla="*/ 10346624 w 10346624"/>
              <a:gd name="connsiteY10-1596" fmla="*/ 0 h 5680480"/>
              <a:gd name="connsiteX0-1597" fmla="*/ 1218172 w 10320589"/>
              <a:gd name="connsiteY0-1598" fmla="*/ 5514536 h 5713996"/>
              <a:gd name="connsiteX1-1599" fmla="*/ 6202 w 10320589"/>
              <a:gd name="connsiteY1-1600" fmla="*/ 5442849 h 5713996"/>
              <a:gd name="connsiteX2-1601" fmla="*/ 1985742 w 10320589"/>
              <a:gd name="connsiteY2-1602" fmla="*/ 3474356 h 5713996"/>
              <a:gd name="connsiteX3-1603" fmla="*/ 2681657 w 10320589"/>
              <a:gd name="connsiteY3-1604" fmla="*/ 4728622 h 5713996"/>
              <a:gd name="connsiteX4-1605" fmla="*/ 3531321 w 10320589"/>
              <a:gd name="connsiteY4-1606" fmla="*/ 2980742 h 5713996"/>
              <a:gd name="connsiteX5-1607" fmla="*/ 4154408 w 10320589"/>
              <a:gd name="connsiteY5-1608" fmla="*/ 4162179 h 5713996"/>
              <a:gd name="connsiteX6-1609" fmla="*/ 5004071 w 10320589"/>
              <a:gd name="connsiteY6-1610" fmla="*/ 1791213 h 5713996"/>
              <a:gd name="connsiteX7-1611" fmla="*/ 5610974 w 10320589"/>
              <a:gd name="connsiteY7-1612" fmla="*/ 2519496 h 5713996"/>
              <a:gd name="connsiteX8-1613" fmla="*/ 6177417 w 10320589"/>
              <a:gd name="connsiteY8-1614" fmla="*/ 1006285 h 5713996"/>
              <a:gd name="connsiteX9-1615" fmla="*/ 6922019 w 10320589"/>
              <a:gd name="connsiteY9-1616" fmla="*/ 1772347 h 5713996"/>
              <a:gd name="connsiteX10-1617" fmla="*/ 10320589 w 10320589"/>
              <a:gd name="connsiteY10-1618" fmla="*/ 0 h 5713996"/>
              <a:gd name="connsiteX0-1619" fmla="*/ 1229345 w 10331762"/>
              <a:gd name="connsiteY0-1620" fmla="*/ 5514536 h 5713996"/>
              <a:gd name="connsiteX1-1621" fmla="*/ 17375 w 10331762"/>
              <a:gd name="connsiteY1-1622" fmla="*/ 5442849 h 5713996"/>
              <a:gd name="connsiteX2-1623" fmla="*/ 1996915 w 10331762"/>
              <a:gd name="connsiteY2-1624" fmla="*/ 3474356 h 5713996"/>
              <a:gd name="connsiteX3-1625" fmla="*/ 2692830 w 10331762"/>
              <a:gd name="connsiteY3-1626" fmla="*/ 4728622 h 5713996"/>
              <a:gd name="connsiteX4-1627" fmla="*/ 3542494 w 10331762"/>
              <a:gd name="connsiteY4-1628" fmla="*/ 2980742 h 5713996"/>
              <a:gd name="connsiteX5-1629" fmla="*/ 4165581 w 10331762"/>
              <a:gd name="connsiteY5-1630" fmla="*/ 4162179 h 5713996"/>
              <a:gd name="connsiteX6-1631" fmla="*/ 5015244 w 10331762"/>
              <a:gd name="connsiteY6-1632" fmla="*/ 1791213 h 5713996"/>
              <a:gd name="connsiteX7-1633" fmla="*/ 5622147 w 10331762"/>
              <a:gd name="connsiteY7-1634" fmla="*/ 2519496 h 5713996"/>
              <a:gd name="connsiteX8-1635" fmla="*/ 6188590 w 10331762"/>
              <a:gd name="connsiteY8-1636" fmla="*/ 1006285 h 5713996"/>
              <a:gd name="connsiteX9-1637" fmla="*/ 6933192 w 10331762"/>
              <a:gd name="connsiteY9-1638" fmla="*/ 1772347 h 5713996"/>
              <a:gd name="connsiteX10-1639" fmla="*/ 10331762 w 10331762"/>
              <a:gd name="connsiteY10-1640" fmla="*/ 0 h 5713996"/>
              <a:gd name="connsiteX0-1641" fmla="*/ 1190511 w 10292928"/>
              <a:gd name="connsiteY0-1642" fmla="*/ 5514536 h 5816280"/>
              <a:gd name="connsiteX1-1643" fmla="*/ 17726 w 10292928"/>
              <a:gd name="connsiteY1-1644" fmla="*/ 5586525 h 5816280"/>
              <a:gd name="connsiteX2-1645" fmla="*/ 1958081 w 10292928"/>
              <a:gd name="connsiteY2-1646" fmla="*/ 3474356 h 5816280"/>
              <a:gd name="connsiteX3-1647" fmla="*/ 2653996 w 10292928"/>
              <a:gd name="connsiteY3-1648" fmla="*/ 4728622 h 5816280"/>
              <a:gd name="connsiteX4-1649" fmla="*/ 3503660 w 10292928"/>
              <a:gd name="connsiteY4-1650" fmla="*/ 2980742 h 5816280"/>
              <a:gd name="connsiteX5-1651" fmla="*/ 4126747 w 10292928"/>
              <a:gd name="connsiteY5-1652" fmla="*/ 4162179 h 5816280"/>
              <a:gd name="connsiteX6-1653" fmla="*/ 4976410 w 10292928"/>
              <a:gd name="connsiteY6-1654" fmla="*/ 1791213 h 5816280"/>
              <a:gd name="connsiteX7-1655" fmla="*/ 5583313 w 10292928"/>
              <a:gd name="connsiteY7-1656" fmla="*/ 2519496 h 5816280"/>
              <a:gd name="connsiteX8-1657" fmla="*/ 6149756 w 10292928"/>
              <a:gd name="connsiteY8-1658" fmla="*/ 1006285 h 5816280"/>
              <a:gd name="connsiteX9-1659" fmla="*/ 6894358 w 10292928"/>
              <a:gd name="connsiteY9-1660" fmla="*/ 1772347 h 5816280"/>
              <a:gd name="connsiteX10-1661" fmla="*/ 10292928 w 10292928"/>
              <a:gd name="connsiteY10-1662" fmla="*/ 0 h 5816280"/>
              <a:gd name="connsiteX0-1663" fmla="*/ 1190510 w 10292927"/>
              <a:gd name="connsiteY0-1664" fmla="*/ 5514536 h 5816280"/>
              <a:gd name="connsiteX1-1665" fmla="*/ 17725 w 10292927"/>
              <a:gd name="connsiteY1-1666" fmla="*/ 5586525 h 5816280"/>
              <a:gd name="connsiteX2-1667" fmla="*/ 1958080 w 10292927"/>
              <a:gd name="connsiteY2-1668" fmla="*/ 3474356 h 5816280"/>
              <a:gd name="connsiteX3-1669" fmla="*/ 2653995 w 10292927"/>
              <a:gd name="connsiteY3-1670" fmla="*/ 4728622 h 5816280"/>
              <a:gd name="connsiteX4-1671" fmla="*/ 3503659 w 10292927"/>
              <a:gd name="connsiteY4-1672" fmla="*/ 2980742 h 5816280"/>
              <a:gd name="connsiteX5-1673" fmla="*/ 4126746 w 10292927"/>
              <a:gd name="connsiteY5-1674" fmla="*/ 4162179 h 5816280"/>
              <a:gd name="connsiteX6-1675" fmla="*/ 4976409 w 10292927"/>
              <a:gd name="connsiteY6-1676" fmla="*/ 1791213 h 5816280"/>
              <a:gd name="connsiteX7-1677" fmla="*/ 5583312 w 10292927"/>
              <a:gd name="connsiteY7-1678" fmla="*/ 2519496 h 5816280"/>
              <a:gd name="connsiteX8-1679" fmla="*/ 6149755 w 10292927"/>
              <a:gd name="connsiteY8-1680" fmla="*/ 1006285 h 5816280"/>
              <a:gd name="connsiteX9-1681" fmla="*/ 6894357 w 10292927"/>
              <a:gd name="connsiteY9-1682" fmla="*/ 1772347 h 5816280"/>
              <a:gd name="connsiteX10-1683" fmla="*/ 10292927 w 10292927"/>
              <a:gd name="connsiteY10-1684" fmla="*/ 0 h 5816280"/>
              <a:gd name="connsiteX0-1685" fmla="*/ 1190510 w 9809651"/>
              <a:gd name="connsiteY0-1686" fmla="*/ 5658213 h 5959957"/>
              <a:gd name="connsiteX1-1687" fmla="*/ 17725 w 9809651"/>
              <a:gd name="connsiteY1-1688" fmla="*/ 5730202 h 5959957"/>
              <a:gd name="connsiteX2-1689" fmla="*/ 1958080 w 9809651"/>
              <a:gd name="connsiteY2-1690" fmla="*/ 3618033 h 5959957"/>
              <a:gd name="connsiteX3-1691" fmla="*/ 2653995 w 9809651"/>
              <a:gd name="connsiteY3-1692" fmla="*/ 4872299 h 5959957"/>
              <a:gd name="connsiteX4-1693" fmla="*/ 3503659 w 9809651"/>
              <a:gd name="connsiteY4-1694" fmla="*/ 3124419 h 5959957"/>
              <a:gd name="connsiteX5-1695" fmla="*/ 4126746 w 9809651"/>
              <a:gd name="connsiteY5-1696" fmla="*/ 4305856 h 5959957"/>
              <a:gd name="connsiteX6-1697" fmla="*/ 4976409 w 9809651"/>
              <a:gd name="connsiteY6-1698" fmla="*/ 1934890 h 5959957"/>
              <a:gd name="connsiteX7-1699" fmla="*/ 5583312 w 9809651"/>
              <a:gd name="connsiteY7-1700" fmla="*/ 2663173 h 5959957"/>
              <a:gd name="connsiteX8-1701" fmla="*/ 6149755 w 9809651"/>
              <a:gd name="connsiteY8-1702" fmla="*/ 1149962 h 5959957"/>
              <a:gd name="connsiteX9-1703" fmla="*/ 6894357 w 9809651"/>
              <a:gd name="connsiteY9-1704" fmla="*/ 1916024 h 5959957"/>
              <a:gd name="connsiteX10-1705" fmla="*/ 9809651 w 9809651"/>
              <a:gd name="connsiteY10-1706" fmla="*/ 0 h 5959957"/>
              <a:gd name="connsiteX0-1707" fmla="*/ 1190510 w 9809651"/>
              <a:gd name="connsiteY0-1708" fmla="*/ 5658213 h 5959957"/>
              <a:gd name="connsiteX1-1709" fmla="*/ 17725 w 9809651"/>
              <a:gd name="connsiteY1-1710" fmla="*/ 5730202 h 5959957"/>
              <a:gd name="connsiteX2-1711" fmla="*/ 1958080 w 9809651"/>
              <a:gd name="connsiteY2-1712" fmla="*/ 3618033 h 5959957"/>
              <a:gd name="connsiteX3-1713" fmla="*/ 2653995 w 9809651"/>
              <a:gd name="connsiteY3-1714" fmla="*/ 4872299 h 5959957"/>
              <a:gd name="connsiteX4-1715" fmla="*/ 3503659 w 9809651"/>
              <a:gd name="connsiteY4-1716" fmla="*/ 3124419 h 5959957"/>
              <a:gd name="connsiteX5-1717" fmla="*/ 4126746 w 9809651"/>
              <a:gd name="connsiteY5-1718" fmla="*/ 4305856 h 5959957"/>
              <a:gd name="connsiteX6-1719" fmla="*/ 4976409 w 9809651"/>
              <a:gd name="connsiteY6-1720" fmla="*/ 1934890 h 5959957"/>
              <a:gd name="connsiteX7-1721" fmla="*/ 5583312 w 9809651"/>
              <a:gd name="connsiteY7-1722" fmla="*/ 2663173 h 5959957"/>
              <a:gd name="connsiteX8-1723" fmla="*/ 6149755 w 9809651"/>
              <a:gd name="connsiteY8-1724" fmla="*/ 1149962 h 5959957"/>
              <a:gd name="connsiteX9-1725" fmla="*/ 6894357 w 9809651"/>
              <a:gd name="connsiteY9-1726" fmla="*/ 1916024 h 5959957"/>
              <a:gd name="connsiteX10-1727" fmla="*/ 9809651 w 9809651"/>
              <a:gd name="connsiteY10-1728" fmla="*/ 0 h 59599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661" y="connsiteY10-662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1258761" y="1325722"/>
            <a:ext cx="5383089" cy="3796702"/>
            <a:chOff x="1102808" y="1419517"/>
            <a:chExt cx="5383089" cy="3796702"/>
          </a:xfrm>
        </p:grpSpPr>
        <p:grpSp>
          <p:nvGrpSpPr>
            <p:cNvPr id="5" name="Group 4"/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/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/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/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/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/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/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/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/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/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/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/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/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/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/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/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/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/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/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/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/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/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/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/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/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/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/>
          <p:cNvSpPr/>
          <p:nvPr/>
        </p:nvSpPr>
        <p:spPr>
          <a:xfrm>
            <a:off x="-89284" y="371981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-1" fmla="*/ 4273826 w 4939748"/>
              <a:gd name="connsiteY0-2" fmla="*/ 129209 h 2683565"/>
              <a:gd name="connsiteX1-3" fmla="*/ 4283766 w 4939748"/>
              <a:gd name="connsiteY1-4" fmla="*/ 0 h 2683565"/>
              <a:gd name="connsiteX2-5" fmla="*/ 4939748 w 4939748"/>
              <a:gd name="connsiteY2-6" fmla="*/ 1123122 h 2683565"/>
              <a:gd name="connsiteX3-7" fmla="*/ 0 w 4939748"/>
              <a:gd name="connsiteY3-8" fmla="*/ 2683565 h 2683565"/>
              <a:gd name="connsiteX0-9" fmla="*/ 4273826 w 4939748"/>
              <a:gd name="connsiteY0-10" fmla="*/ 129290 h 2683646"/>
              <a:gd name="connsiteX1-11" fmla="*/ 4283766 w 4939748"/>
              <a:gd name="connsiteY1-12" fmla="*/ 81 h 2683646"/>
              <a:gd name="connsiteX2-13" fmla="*/ 4939748 w 4939748"/>
              <a:gd name="connsiteY2-14" fmla="*/ 1123203 h 2683646"/>
              <a:gd name="connsiteX3-15" fmla="*/ 0 w 4939748"/>
              <a:gd name="connsiteY3-16" fmla="*/ 2683646 h 2683646"/>
              <a:gd name="connsiteX0-17" fmla="*/ 4273826 w 5118652"/>
              <a:gd name="connsiteY0-18" fmla="*/ 149273 h 2703629"/>
              <a:gd name="connsiteX1-19" fmla="*/ 4283766 w 5118652"/>
              <a:gd name="connsiteY1-20" fmla="*/ 20064 h 2703629"/>
              <a:gd name="connsiteX2-21" fmla="*/ 5118652 w 5118652"/>
              <a:gd name="connsiteY2-22" fmla="*/ 606473 h 2703629"/>
              <a:gd name="connsiteX3-23" fmla="*/ 0 w 5118652"/>
              <a:gd name="connsiteY3-24" fmla="*/ 2703629 h 2703629"/>
              <a:gd name="connsiteX0-25" fmla="*/ 4273826 w 5218571"/>
              <a:gd name="connsiteY0-26" fmla="*/ 149273 h 2703629"/>
              <a:gd name="connsiteX1-27" fmla="*/ 4283766 w 5218571"/>
              <a:gd name="connsiteY1-28" fmla="*/ 20064 h 2703629"/>
              <a:gd name="connsiteX2-29" fmla="*/ 5118652 w 5218571"/>
              <a:gd name="connsiteY2-30" fmla="*/ 606473 h 2703629"/>
              <a:gd name="connsiteX3-31" fmla="*/ 0 w 5218571"/>
              <a:gd name="connsiteY3-32" fmla="*/ 2703629 h 2703629"/>
              <a:gd name="connsiteX0-33" fmla="*/ 4492487 w 5437232"/>
              <a:gd name="connsiteY0-34" fmla="*/ 149273 h 2733446"/>
              <a:gd name="connsiteX1-35" fmla="*/ 4502427 w 5437232"/>
              <a:gd name="connsiteY1-36" fmla="*/ 20064 h 2733446"/>
              <a:gd name="connsiteX2-37" fmla="*/ 5337313 w 5437232"/>
              <a:gd name="connsiteY2-38" fmla="*/ 606473 h 2733446"/>
              <a:gd name="connsiteX3-39" fmla="*/ 0 w 5437232"/>
              <a:gd name="connsiteY3-40" fmla="*/ 2733446 h 2733446"/>
              <a:gd name="connsiteX0-41" fmla="*/ 4492487 w 5437232"/>
              <a:gd name="connsiteY0-42" fmla="*/ 149273 h 2733446"/>
              <a:gd name="connsiteX1-43" fmla="*/ 4502427 w 5437232"/>
              <a:gd name="connsiteY1-44" fmla="*/ 20064 h 2733446"/>
              <a:gd name="connsiteX2-45" fmla="*/ 5337313 w 5437232"/>
              <a:gd name="connsiteY2-46" fmla="*/ 606473 h 2733446"/>
              <a:gd name="connsiteX3-47" fmla="*/ 0 w 5437232"/>
              <a:gd name="connsiteY3-48" fmla="*/ 2733446 h 2733446"/>
              <a:gd name="connsiteX0-49" fmla="*/ 4492487 w 5454374"/>
              <a:gd name="connsiteY0-50" fmla="*/ 149273 h 2733446"/>
              <a:gd name="connsiteX1-51" fmla="*/ 4502427 w 5454374"/>
              <a:gd name="connsiteY1-52" fmla="*/ 20064 h 2733446"/>
              <a:gd name="connsiteX2-53" fmla="*/ 5337313 w 5454374"/>
              <a:gd name="connsiteY2-54" fmla="*/ 606473 h 2733446"/>
              <a:gd name="connsiteX3-55" fmla="*/ 0 w 5454374"/>
              <a:gd name="connsiteY3-56" fmla="*/ 2733446 h 2733446"/>
              <a:gd name="connsiteX0-57" fmla="*/ 4492487 w 5454374"/>
              <a:gd name="connsiteY0-58" fmla="*/ 149273 h 2733446"/>
              <a:gd name="connsiteX1-59" fmla="*/ 4502427 w 5454374"/>
              <a:gd name="connsiteY1-60" fmla="*/ 20064 h 2733446"/>
              <a:gd name="connsiteX2-61" fmla="*/ 5337313 w 5454374"/>
              <a:gd name="connsiteY2-62" fmla="*/ 606473 h 2733446"/>
              <a:gd name="connsiteX3-63" fmla="*/ 0 w 5454374"/>
              <a:gd name="connsiteY3-64" fmla="*/ 2733446 h 2733446"/>
              <a:gd name="connsiteX0-65" fmla="*/ 4552122 w 5514009"/>
              <a:gd name="connsiteY0-66" fmla="*/ 149273 h 2475029"/>
              <a:gd name="connsiteX1-67" fmla="*/ 4562062 w 5514009"/>
              <a:gd name="connsiteY1-68" fmla="*/ 20064 h 2475029"/>
              <a:gd name="connsiteX2-69" fmla="*/ 5396948 w 5514009"/>
              <a:gd name="connsiteY2-70" fmla="*/ 606473 h 2475029"/>
              <a:gd name="connsiteX3-71" fmla="*/ 0 w 5514009"/>
              <a:gd name="connsiteY3-72" fmla="*/ 2475029 h 2475029"/>
              <a:gd name="connsiteX0-73" fmla="*/ 4552122 w 5569930"/>
              <a:gd name="connsiteY0-74" fmla="*/ 150503 h 2476259"/>
              <a:gd name="connsiteX1-75" fmla="*/ 4562062 w 5569930"/>
              <a:gd name="connsiteY1-76" fmla="*/ 21294 h 2476259"/>
              <a:gd name="connsiteX2-77" fmla="*/ 5456582 w 5569930"/>
              <a:gd name="connsiteY2-78" fmla="*/ 627581 h 2476259"/>
              <a:gd name="connsiteX3-79" fmla="*/ 0 w 5569930"/>
              <a:gd name="connsiteY3-80" fmla="*/ 2476259 h 2476259"/>
              <a:gd name="connsiteX0-81" fmla="*/ 4552122 w 5569930"/>
              <a:gd name="connsiteY0-82" fmla="*/ 150503 h 2476259"/>
              <a:gd name="connsiteX1-83" fmla="*/ 4562062 w 5569930"/>
              <a:gd name="connsiteY1-84" fmla="*/ 21294 h 2476259"/>
              <a:gd name="connsiteX2-85" fmla="*/ 5456582 w 5569930"/>
              <a:gd name="connsiteY2-86" fmla="*/ 627581 h 2476259"/>
              <a:gd name="connsiteX3-87" fmla="*/ 0 w 5569930"/>
              <a:gd name="connsiteY3-88" fmla="*/ 2476259 h 2476259"/>
              <a:gd name="connsiteX0-89" fmla="*/ 4552122 w 5612233"/>
              <a:gd name="connsiteY0-90" fmla="*/ 150503 h 2476259"/>
              <a:gd name="connsiteX1-91" fmla="*/ 4562062 w 5612233"/>
              <a:gd name="connsiteY1-92" fmla="*/ 21294 h 2476259"/>
              <a:gd name="connsiteX2-93" fmla="*/ 5456582 w 5612233"/>
              <a:gd name="connsiteY2-94" fmla="*/ 627581 h 2476259"/>
              <a:gd name="connsiteX3-95" fmla="*/ 0 w 5612233"/>
              <a:gd name="connsiteY3-96" fmla="*/ 2476259 h 2476259"/>
              <a:gd name="connsiteX0-97" fmla="*/ 4552122 w 5613979"/>
              <a:gd name="connsiteY0-98" fmla="*/ 12811 h 2338567"/>
              <a:gd name="connsiteX1-99" fmla="*/ 4581941 w 5613979"/>
              <a:gd name="connsiteY1-100" fmla="*/ 122141 h 2338567"/>
              <a:gd name="connsiteX2-101" fmla="*/ 5456582 w 5613979"/>
              <a:gd name="connsiteY2-102" fmla="*/ 489889 h 2338567"/>
              <a:gd name="connsiteX3-103" fmla="*/ 0 w 5613979"/>
              <a:gd name="connsiteY3-104" fmla="*/ 2338567 h 2338567"/>
              <a:gd name="connsiteX0-105" fmla="*/ 4581941 w 5613979"/>
              <a:gd name="connsiteY0-106" fmla="*/ 0 h 2216426"/>
              <a:gd name="connsiteX1-107" fmla="*/ 5456582 w 5613979"/>
              <a:gd name="connsiteY1-108" fmla="*/ 367748 h 2216426"/>
              <a:gd name="connsiteX2-109" fmla="*/ 0 w 5613979"/>
              <a:gd name="connsiteY2-110" fmla="*/ 2216426 h 2216426"/>
              <a:gd name="connsiteX0-111" fmla="*/ 4581941 w 5639288"/>
              <a:gd name="connsiteY0-112" fmla="*/ 41497 h 2257923"/>
              <a:gd name="connsiteX1-113" fmla="*/ 5456582 w 5639288"/>
              <a:gd name="connsiteY1-114" fmla="*/ 409245 h 2257923"/>
              <a:gd name="connsiteX2-115" fmla="*/ 0 w 5639288"/>
              <a:gd name="connsiteY2-116" fmla="*/ 2257923 h 2257923"/>
              <a:gd name="connsiteX0-117" fmla="*/ 4581941 w 5667067"/>
              <a:gd name="connsiteY0-118" fmla="*/ 35887 h 2252313"/>
              <a:gd name="connsiteX1-119" fmla="*/ 5456582 w 5667067"/>
              <a:gd name="connsiteY1-120" fmla="*/ 403635 h 2252313"/>
              <a:gd name="connsiteX2-121" fmla="*/ 0 w 5667067"/>
              <a:gd name="connsiteY2-122" fmla="*/ 2252313 h 2252313"/>
              <a:gd name="connsiteX0-123" fmla="*/ 4581941 w 5706272"/>
              <a:gd name="connsiteY0-124" fmla="*/ 118468 h 2334894"/>
              <a:gd name="connsiteX1-125" fmla="*/ 5456582 w 5706272"/>
              <a:gd name="connsiteY1-126" fmla="*/ 486216 h 2334894"/>
              <a:gd name="connsiteX2-127" fmla="*/ 0 w 5706272"/>
              <a:gd name="connsiteY2-128" fmla="*/ 2334894 h 2334894"/>
              <a:gd name="connsiteX0-129" fmla="*/ 4581941 w 5747857"/>
              <a:gd name="connsiteY0-130" fmla="*/ 133734 h 2350160"/>
              <a:gd name="connsiteX1-131" fmla="*/ 5506278 w 5747857"/>
              <a:gd name="connsiteY1-132" fmla="*/ 421969 h 2350160"/>
              <a:gd name="connsiteX2-133" fmla="*/ 0 w 5747857"/>
              <a:gd name="connsiteY2-134" fmla="*/ 2350160 h 2350160"/>
              <a:gd name="connsiteX0-135" fmla="*/ 4581941 w 5798478"/>
              <a:gd name="connsiteY0-136" fmla="*/ 217171 h 2433597"/>
              <a:gd name="connsiteX1-137" fmla="*/ 5506278 w 5798478"/>
              <a:gd name="connsiteY1-138" fmla="*/ 505406 h 2433597"/>
              <a:gd name="connsiteX2-139" fmla="*/ 0 w 5798478"/>
              <a:gd name="connsiteY2-140" fmla="*/ 2433597 h 2433597"/>
              <a:gd name="connsiteX0-141" fmla="*/ 4581941 w 5837931"/>
              <a:gd name="connsiteY0-142" fmla="*/ 217171 h 2433597"/>
              <a:gd name="connsiteX1-143" fmla="*/ 5506278 w 5837931"/>
              <a:gd name="connsiteY1-144" fmla="*/ 505406 h 2433597"/>
              <a:gd name="connsiteX2-145" fmla="*/ 0 w 5837931"/>
              <a:gd name="connsiteY2-146" fmla="*/ 2433597 h 2433597"/>
              <a:gd name="connsiteX0-147" fmla="*/ 4581941 w 5802859"/>
              <a:gd name="connsiteY0-148" fmla="*/ 249709 h 2466135"/>
              <a:gd name="connsiteX1-149" fmla="*/ 5506278 w 5802859"/>
              <a:gd name="connsiteY1-150" fmla="*/ 537944 h 2466135"/>
              <a:gd name="connsiteX2-151" fmla="*/ 0 w 5802859"/>
              <a:gd name="connsiteY2-152" fmla="*/ 2466135 h 2466135"/>
              <a:gd name="connsiteX0-153" fmla="*/ 4581941 w 5802859"/>
              <a:gd name="connsiteY0-154" fmla="*/ 249709 h 2466135"/>
              <a:gd name="connsiteX1-155" fmla="*/ 5506278 w 5802859"/>
              <a:gd name="connsiteY1-156" fmla="*/ 537944 h 2466135"/>
              <a:gd name="connsiteX2-157" fmla="*/ 0 w 5802859"/>
              <a:gd name="connsiteY2-158" fmla="*/ 2466135 h 24661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/>
          <p:cNvSpPr/>
          <p:nvPr/>
        </p:nvSpPr>
        <p:spPr>
          <a:xfrm>
            <a:off x="8100106" y="24950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557655" y="249555"/>
            <a:ext cx="457263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44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Giới thiệu bài toán</a:t>
            </a:r>
            <a:endParaRPr lang="en-US" altLang="ko-KR" sz="4400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 rot="5400000">
            <a:off x="3815080" y="-1141730"/>
            <a:ext cx="76200" cy="4254500"/>
          </a:xfrm>
          <a:prstGeom prst="rect">
            <a:avLst/>
          </a:prstGeom>
        </p:spPr>
        <p:style>
          <a:lnRef idx="0">
            <a:srgbClr val="FFFFFF"/>
          </a:lnRef>
          <a:fillRef idx="3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6744970" y="2195830"/>
            <a:ext cx="5447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cs typeface="Arial" panose="020B0604020202020204" pitchFamily="34" charset="0"/>
              </a:rPr>
              <a:t>Thị tr</a:t>
            </a:r>
            <a:r>
              <a:rPr lang="en-US" altLang="en-US" sz="2000" dirty="0">
                <a:cs typeface="Arial" panose="020B0604020202020204" pitchFamily="34" charset="0"/>
              </a:rPr>
              <a:t>ư</a:t>
            </a:r>
            <a:r>
              <a:rPr lang="en-US" altLang="en-US" sz="2000" dirty="0">
                <a:cs typeface="Arial" panose="020B0604020202020204" pitchFamily="34" charset="0"/>
              </a:rPr>
              <a:t>ờng chứng khoán biến </a:t>
            </a:r>
            <a:r>
              <a:rPr lang="en-US" altLang="en-US" sz="2000" dirty="0">
                <a:cs typeface="Arial" panose="020B0604020202020204" pitchFamily="34" charset="0"/>
              </a:rPr>
              <a:t>đ</a:t>
            </a:r>
            <a:r>
              <a:rPr lang="en-US" altLang="en-US" sz="2000" dirty="0">
                <a:cs typeface="Arial" panose="020B0604020202020204" pitchFamily="34" charset="0"/>
              </a:rPr>
              <a:t>ộng mạnh, ảnh h</a:t>
            </a:r>
            <a:r>
              <a:rPr lang="en-US" altLang="en-US" sz="2000" dirty="0">
                <a:cs typeface="Arial" panose="020B0604020202020204" pitchFamily="34" charset="0"/>
              </a:rPr>
              <a:t>ư</a:t>
            </a:r>
            <a:r>
              <a:rPr lang="en-US" altLang="en-US" sz="2000" dirty="0">
                <a:cs typeface="Arial" panose="020B0604020202020204" pitchFamily="34" charset="0"/>
              </a:rPr>
              <a:t>ởng </a:t>
            </a:r>
            <a:r>
              <a:rPr lang="en-US" altLang="en-US" sz="2000" dirty="0">
                <a:cs typeface="Arial" panose="020B0604020202020204" pitchFamily="34" charset="0"/>
              </a:rPr>
              <a:t>đ</a:t>
            </a:r>
            <a:r>
              <a:rPr lang="en-US" altLang="en-US" sz="2000" dirty="0">
                <a:cs typeface="Arial" panose="020B0604020202020204" pitchFamily="34" charset="0"/>
              </a:rPr>
              <a:t>ến kinh tế và </a:t>
            </a:r>
            <a:r>
              <a:rPr lang="en-US" altLang="en-US" sz="2000" dirty="0">
                <a:cs typeface="Arial" panose="020B0604020202020204" pitchFamily="34" charset="0"/>
              </a:rPr>
              <a:t>đ</a:t>
            </a:r>
            <a:r>
              <a:rPr lang="en-US" altLang="en-US" sz="2000" dirty="0">
                <a:cs typeface="Arial" panose="020B0604020202020204" pitchFamily="34" charset="0"/>
              </a:rPr>
              <a:t>ầu t</a:t>
            </a:r>
            <a:r>
              <a:rPr lang="en-US" altLang="en-US" sz="2000" dirty="0">
                <a:cs typeface="Arial" panose="020B0604020202020204" pitchFamily="34" charset="0"/>
              </a:rPr>
              <a:t>ư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5213537" y="2766393"/>
            <a:ext cx="1023769" cy="369332"/>
            <a:chOff x="6409688" y="3227337"/>
            <a:chExt cx="1023769" cy="369332"/>
          </a:xfrm>
        </p:grpSpPr>
        <p:sp>
          <p:nvSpPr>
            <p:cNvPr id="108" name="Arrow: Pentagon 107"/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anose="020B0604020202020204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377174" y="2170091"/>
            <a:ext cx="1023769" cy="369332"/>
            <a:chOff x="6607592" y="3846877"/>
            <a:chExt cx="1023769" cy="369332"/>
          </a:xfrm>
        </p:grpSpPr>
        <p:sp>
          <p:nvSpPr>
            <p:cNvPr id="109" name="Arrow: Pentagon 108"/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anose="020B0604020202020204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154768" y="3316270"/>
            <a:ext cx="1023769" cy="369332"/>
            <a:chOff x="6607592" y="3846877"/>
            <a:chExt cx="1023769" cy="369332"/>
          </a:xfrm>
        </p:grpSpPr>
        <p:sp>
          <p:nvSpPr>
            <p:cNvPr id="118" name="Arrow: Pentagon 117"/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anose="020B0604020202020204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719034" y="4539013"/>
            <a:ext cx="1023769" cy="369332"/>
            <a:chOff x="6409688" y="3227337"/>
            <a:chExt cx="1023769" cy="369332"/>
          </a:xfrm>
        </p:grpSpPr>
        <p:sp>
          <p:nvSpPr>
            <p:cNvPr id="124" name="Arrow: Pentagon 123"/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anose="020B0604020202020204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TextBox 97"/>
          <p:cNvSpPr txBox="1"/>
          <p:nvPr/>
        </p:nvSpPr>
        <p:spPr>
          <a:xfrm>
            <a:off x="6453505" y="3184525"/>
            <a:ext cx="5655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cs typeface="Arial" panose="020B0604020202020204" pitchFamily="34" charset="0"/>
              </a:rPr>
              <a:t>Dự báo giá cổ phiếu giúp tối </a:t>
            </a:r>
            <a:r>
              <a:rPr lang="en-US" altLang="en-US" sz="2000" dirty="0">
                <a:cs typeface="Arial" panose="020B0604020202020204" pitchFamily="34" charset="0"/>
              </a:rPr>
              <a:t>ư</a:t>
            </a:r>
            <a:r>
              <a:rPr lang="en-US" altLang="en-US" sz="2000" dirty="0">
                <a:cs typeface="Arial" panose="020B0604020202020204" pitchFamily="34" charset="0"/>
              </a:rPr>
              <a:t>u hóa lợi nhuận, giảm rủi ro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5771515" y="3852545"/>
            <a:ext cx="4921250" cy="2835910"/>
          </a:xfrm>
          <a:prstGeom prst="rect">
            <a:avLst/>
          </a:prstGeom>
        </p:spPr>
      </p:pic>
      <p:sp>
        <p:nvSpPr>
          <p:cNvPr id="86" name="Text Box 85"/>
          <p:cNvSpPr txBox="1"/>
          <p:nvPr/>
        </p:nvSpPr>
        <p:spPr>
          <a:xfrm>
            <a:off x="4730115" y="5588000"/>
            <a:ext cx="3606165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000"/>
              <a:t>Dựa vào phân tích kỹ thuật và cơ bản</a:t>
            </a:r>
            <a:endParaRPr sz="2000"/>
          </a:p>
        </p:txBody>
      </p:sp>
      <p:sp>
        <p:nvSpPr>
          <p:cNvPr id="87" name="Text Box 86"/>
          <p:cNvSpPr txBox="1"/>
          <p:nvPr/>
        </p:nvSpPr>
        <p:spPr>
          <a:xfrm>
            <a:off x="8970010" y="5122545"/>
            <a:ext cx="322199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2000"/>
              <a:t>Ứng dụng học máy giúp dự </a:t>
            </a:r>
            <a:r>
              <a:rPr lang="en-US" altLang="en-US" sz="2000"/>
              <a:t>đ</a:t>
            </a:r>
            <a:r>
              <a:rPr lang="en-US" altLang="en-US" sz="2000"/>
              <a:t>oán chính xác hơn</a:t>
            </a:r>
            <a:endParaRPr lang="en-US" altLang="en-US" sz="2000"/>
          </a:p>
        </p:txBody>
      </p:sp>
      <p:sp>
        <p:nvSpPr>
          <p:cNvPr id="90" name="Rectangles 89"/>
          <p:cNvSpPr/>
          <p:nvPr/>
        </p:nvSpPr>
        <p:spPr>
          <a:xfrm>
            <a:off x="6400800" y="6053455"/>
            <a:ext cx="5816600" cy="707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2" name="Text Box 111"/>
          <p:cNvSpPr txBox="1"/>
          <p:nvPr/>
        </p:nvSpPr>
        <p:spPr>
          <a:xfrm>
            <a:off x="6400800" y="6186170"/>
            <a:ext cx="581596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2000" b="1" i="1">
                <a:solidFill>
                  <a:schemeClr val="bg1"/>
                </a:solidFill>
              </a:rPr>
              <a:t>Phát triển ứng dụng dự báo hỗ trợ nhà </a:t>
            </a:r>
            <a:r>
              <a:rPr lang="en-US" altLang="en-US" sz="2000" b="1" i="1">
                <a:solidFill>
                  <a:schemeClr val="bg1"/>
                </a:solidFill>
              </a:rPr>
              <a:t>đ</a:t>
            </a:r>
            <a:r>
              <a:rPr lang="en-US" altLang="en-US" sz="2000" b="1" i="1">
                <a:solidFill>
                  <a:schemeClr val="bg1"/>
                </a:solidFill>
              </a:rPr>
              <a:t>ầu t</a:t>
            </a:r>
            <a:r>
              <a:rPr lang="en-US" altLang="en-US" sz="2000" b="1" i="1">
                <a:solidFill>
                  <a:schemeClr val="bg1"/>
                </a:solidFill>
              </a:rPr>
              <a:t>ư</a:t>
            </a:r>
            <a:endParaRPr lang="en-US" altLang="en-US" sz="2000" b="1" i="1">
              <a:solidFill>
                <a:schemeClr val="bg1"/>
              </a:solidFill>
            </a:endParaRPr>
          </a:p>
        </p:txBody>
      </p:sp>
      <p:sp>
        <p:nvSpPr>
          <p:cNvPr id="190" name="燕尾形 189"/>
          <p:cNvSpPr/>
          <p:nvPr>
            <p:custDataLst>
              <p:tags r:id="rId2"/>
            </p:custDataLst>
          </p:nvPr>
        </p:nvSpPr>
        <p:spPr>
          <a:xfrm>
            <a:off x="185420" y="374650"/>
            <a:ext cx="1267460" cy="648970"/>
          </a:xfrm>
          <a:prstGeom prst="chevron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01</a:t>
            </a:r>
            <a:endParaRPr lang="en-US" sz="2800" b="1" cap="all">
              <a:solidFill>
                <a:srgbClr val="FFFFFF"/>
              </a:solidFill>
              <a:uFillTx/>
              <a:latin typeface="+mn-lt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8" grpId="1"/>
      <p:bldP spid="2" grpId="0"/>
      <p:bldP spid="2" grpId="1"/>
      <p:bldP spid="86" grpId="0"/>
      <p:bldP spid="86" grpId="1"/>
      <p:bldP spid="87" grpId="0"/>
      <p:bldP spid="87" grpId="1"/>
      <p:bldP spid="112" grpId="0"/>
      <p:bldP spid="90" grpId="0" animBg="1"/>
      <p:bldP spid="112" grpId="1"/>
      <p:bldP spid="9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/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/>
            <p:cNvSpPr/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/>
            <p:cNvSpPr/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/>
            </a:p>
          </p:txBody>
        </p:sp>
        <p:grpSp>
          <p:nvGrpSpPr>
            <p:cNvPr id="115" name="Group 114"/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/>
              <p:cNvSpPr/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/>
              <p:cNvSpPr/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2500"/>
          </a:bodyPr>
          <a:lstStyle/>
          <a:p>
            <a:r>
              <a:rPr lang="en-US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SƠ ĐỒ TỔNG THỂ GIẢI PHÁP</a:t>
            </a:r>
            <a:endParaRPr lang="en-US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/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/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/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/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/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/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/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/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/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/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/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/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/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/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/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/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/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/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/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/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/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/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/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/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 rot="1067839">
            <a:off x="10563398" y="-16012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/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-1" fmla="*/ 0 w 1038544"/>
                <a:gd name="connsiteY0-2" fmla="*/ 2513590 h 2513590"/>
                <a:gd name="connsiteX1-3" fmla="*/ 1038544 w 1038544"/>
                <a:gd name="connsiteY1-4" fmla="*/ 0 h 2513590"/>
                <a:gd name="connsiteX2-5" fmla="*/ 786242 w 1038544"/>
                <a:gd name="connsiteY2-6" fmla="*/ 2513590 h 2513590"/>
                <a:gd name="connsiteX3-7" fmla="*/ 0 w 1038544"/>
                <a:gd name="connsiteY3-8" fmla="*/ 2513590 h 25135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/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-1" fmla="*/ 0 w 1646657"/>
                <a:gd name="connsiteY0-2" fmla="*/ 2168619 h 2168619"/>
                <a:gd name="connsiteX1-3" fmla="*/ 1646657 w 1646657"/>
                <a:gd name="connsiteY1-4" fmla="*/ 0 h 2168619"/>
                <a:gd name="connsiteX2-5" fmla="*/ 487152 w 1646657"/>
                <a:gd name="connsiteY2-6" fmla="*/ 2168619 h 2168619"/>
                <a:gd name="connsiteX3-7" fmla="*/ 0 w 1646657"/>
                <a:gd name="connsiteY3-8" fmla="*/ 2168619 h 2168619"/>
                <a:gd name="connsiteX0-9" fmla="*/ 0 w 1655693"/>
                <a:gd name="connsiteY0-10" fmla="*/ 2153103 h 2153103"/>
                <a:gd name="connsiteX1-11" fmla="*/ 1655693 w 1655693"/>
                <a:gd name="connsiteY1-12" fmla="*/ 0 h 2153103"/>
                <a:gd name="connsiteX2-13" fmla="*/ 487152 w 1655693"/>
                <a:gd name="connsiteY2-14" fmla="*/ 2153103 h 2153103"/>
                <a:gd name="connsiteX3-15" fmla="*/ 0 w 1655693"/>
                <a:gd name="connsiteY3-16" fmla="*/ 2153103 h 2153103"/>
                <a:gd name="connsiteX0-17" fmla="*/ 0 w 1658686"/>
                <a:gd name="connsiteY0-18" fmla="*/ 2165526 h 2165526"/>
                <a:gd name="connsiteX1-19" fmla="*/ 1658686 w 1658686"/>
                <a:gd name="connsiteY1-20" fmla="*/ 0 h 2165526"/>
                <a:gd name="connsiteX2-21" fmla="*/ 487152 w 1658686"/>
                <a:gd name="connsiteY2-22" fmla="*/ 2165526 h 2165526"/>
                <a:gd name="connsiteX3-23" fmla="*/ 0 w 1658686"/>
                <a:gd name="connsiteY3-24" fmla="*/ 2165526 h 21655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/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-1" fmla="*/ 0 w 1646657"/>
                <a:gd name="connsiteY0-2" fmla="*/ 2168619 h 2168619"/>
                <a:gd name="connsiteX1-3" fmla="*/ 1646657 w 1646657"/>
                <a:gd name="connsiteY1-4" fmla="*/ 0 h 2168619"/>
                <a:gd name="connsiteX2-5" fmla="*/ 487152 w 1646657"/>
                <a:gd name="connsiteY2-6" fmla="*/ 2168619 h 2168619"/>
                <a:gd name="connsiteX3-7" fmla="*/ 0 w 1646657"/>
                <a:gd name="connsiteY3-8" fmla="*/ 2168619 h 2168619"/>
                <a:gd name="connsiteX0-9" fmla="*/ 0 w 1848251"/>
                <a:gd name="connsiteY0-10" fmla="*/ 1806481 h 1806481"/>
                <a:gd name="connsiteX1-11" fmla="*/ 1848251 w 1848251"/>
                <a:gd name="connsiteY1-12" fmla="*/ 0 h 1806481"/>
                <a:gd name="connsiteX2-13" fmla="*/ 487152 w 1848251"/>
                <a:gd name="connsiteY2-14" fmla="*/ 1806481 h 1806481"/>
                <a:gd name="connsiteX3-15" fmla="*/ 0 w 1848251"/>
                <a:gd name="connsiteY3-16" fmla="*/ 1806481 h 1806481"/>
                <a:gd name="connsiteX0-17" fmla="*/ 0 w 1830721"/>
                <a:gd name="connsiteY0-18" fmla="*/ 1815534 h 1815534"/>
                <a:gd name="connsiteX1-19" fmla="*/ 1830721 w 1830721"/>
                <a:gd name="connsiteY1-20" fmla="*/ 0 h 1815534"/>
                <a:gd name="connsiteX2-21" fmla="*/ 487152 w 1830721"/>
                <a:gd name="connsiteY2-22" fmla="*/ 1815534 h 1815534"/>
                <a:gd name="connsiteX3-23" fmla="*/ 0 w 1830721"/>
                <a:gd name="connsiteY3-24" fmla="*/ 1815534 h 18155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/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燕尾形 189"/>
          <p:cNvSpPr/>
          <p:nvPr>
            <p:custDataLst>
              <p:tags r:id="rId1"/>
            </p:custDataLst>
          </p:nvPr>
        </p:nvSpPr>
        <p:spPr>
          <a:xfrm>
            <a:off x="146685" y="140335"/>
            <a:ext cx="1267460" cy="648970"/>
          </a:xfrm>
          <a:prstGeom prst="chevron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01</a:t>
            </a:r>
            <a:endParaRPr lang="en-US" sz="2800" b="1" cap="all">
              <a:solidFill>
                <a:srgbClr val="FFFFFF"/>
              </a:solidFill>
              <a:uFillTx/>
              <a:latin typeface="+mn-lt"/>
              <a:sym typeface="+mn-lt"/>
            </a:endParaRPr>
          </a:p>
        </p:txBody>
      </p:sp>
      <p:sp>
        <p:nvSpPr>
          <p:cNvPr id="111" name="Freeform 9"/>
          <p:cNvSpPr/>
          <p:nvPr/>
        </p:nvSpPr>
        <p:spPr bwMode="auto">
          <a:xfrm>
            <a:off x="6465570" y="3437255"/>
            <a:ext cx="3075940" cy="1951990"/>
          </a:xfrm>
          <a:custGeom>
            <a:avLst/>
            <a:gdLst>
              <a:gd name="T0" fmla="*/ 590 w 623"/>
              <a:gd name="T1" fmla="*/ 361 h 424"/>
              <a:gd name="T2" fmla="*/ 585 w 623"/>
              <a:gd name="T3" fmla="*/ 368 h 424"/>
              <a:gd name="T4" fmla="*/ 584 w 623"/>
              <a:gd name="T5" fmla="*/ 376 h 424"/>
              <a:gd name="T6" fmla="*/ 580 w 623"/>
              <a:gd name="T7" fmla="*/ 397 h 424"/>
              <a:gd name="T8" fmla="*/ 494 w 623"/>
              <a:gd name="T9" fmla="*/ 354 h 424"/>
              <a:gd name="T10" fmla="*/ 486 w 623"/>
              <a:gd name="T11" fmla="*/ 357 h 424"/>
              <a:gd name="T12" fmla="*/ 478 w 623"/>
              <a:gd name="T13" fmla="*/ 361 h 424"/>
              <a:gd name="T14" fmla="*/ 473 w 623"/>
              <a:gd name="T15" fmla="*/ 365 h 424"/>
              <a:gd name="T16" fmla="*/ 468 w 623"/>
              <a:gd name="T17" fmla="*/ 369 h 424"/>
              <a:gd name="T18" fmla="*/ 424 w 623"/>
              <a:gd name="T19" fmla="*/ 401 h 424"/>
              <a:gd name="T20" fmla="*/ 414 w 623"/>
              <a:gd name="T21" fmla="*/ 363 h 424"/>
              <a:gd name="T22" fmla="*/ 406 w 623"/>
              <a:gd name="T23" fmla="*/ 363 h 424"/>
              <a:gd name="T24" fmla="*/ 374 w 623"/>
              <a:gd name="T25" fmla="*/ 374 h 424"/>
              <a:gd name="T26" fmla="*/ 346 w 623"/>
              <a:gd name="T27" fmla="*/ 368 h 424"/>
              <a:gd name="T28" fmla="*/ 338 w 623"/>
              <a:gd name="T29" fmla="*/ 367 h 424"/>
              <a:gd name="T30" fmla="*/ 332 w 623"/>
              <a:gd name="T31" fmla="*/ 366 h 424"/>
              <a:gd name="T32" fmla="*/ 327 w 623"/>
              <a:gd name="T33" fmla="*/ 367 h 424"/>
              <a:gd name="T34" fmla="*/ 280 w 623"/>
              <a:gd name="T35" fmla="*/ 405 h 424"/>
              <a:gd name="T36" fmla="*/ 258 w 623"/>
              <a:gd name="T37" fmla="*/ 380 h 424"/>
              <a:gd name="T38" fmla="*/ 254 w 623"/>
              <a:gd name="T39" fmla="*/ 376 h 424"/>
              <a:gd name="T40" fmla="*/ 218 w 623"/>
              <a:gd name="T41" fmla="*/ 366 h 424"/>
              <a:gd name="T42" fmla="*/ 204 w 623"/>
              <a:gd name="T43" fmla="*/ 382 h 424"/>
              <a:gd name="T44" fmla="*/ 201 w 623"/>
              <a:gd name="T45" fmla="*/ 389 h 424"/>
              <a:gd name="T46" fmla="*/ 172 w 623"/>
              <a:gd name="T47" fmla="*/ 394 h 424"/>
              <a:gd name="T48" fmla="*/ 166 w 623"/>
              <a:gd name="T49" fmla="*/ 388 h 424"/>
              <a:gd name="T50" fmla="*/ 161 w 623"/>
              <a:gd name="T51" fmla="*/ 384 h 424"/>
              <a:gd name="T52" fmla="*/ 156 w 623"/>
              <a:gd name="T53" fmla="*/ 379 h 424"/>
              <a:gd name="T54" fmla="*/ 121 w 623"/>
              <a:gd name="T55" fmla="*/ 354 h 424"/>
              <a:gd name="T56" fmla="*/ 66 w 623"/>
              <a:gd name="T57" fmla="*/ 398 h 424"/>
              <a:gd name="T58" fmla="*/ 60 w 623"/>
              <a:gd name="T59" fmla="*/ 403 h 424"/>
              <a:gd name="T60" fmla="*/ 8 w 623"/>
              <a:gd name="T61" fmla="*/ 405 h 424"/>
              <a:gd name="T62" fmla="*/ 0 w 623"/>
              <a:gd name="T63" fmla="*/ 417 h 424"/>
              <a:gd name="T64" fmla="*/ 64 w 623"/>
              <a:gd name="T65" fmla="*/ 303 h 424"/>
              <a:gd name="T66" fmla="*/ 69 w 623"/>
              <a:gd name="T67" fmla="*/ 292 h 424"/>
              <a:gd name="T68" fmla="*/ 72 w 623"/>
              <a:gd name="T69" fmla="*/ 282 h 424"/>
              <a:gd name="T70" fmla="*/ 76 w 623"/>
              <a:gd name="T71" fmla="*/ 269 h 424"/>
              <a:gd name="T72" fmla="*/ 82 w 623"/>
              <a:gd name="T73" fmla="*/ 243 h 424"/>
              <a:gd name="T74" fmla="*/ 92 w 623"/>
              <a:gd name="T75" fmla="*/ 234 h 424"/>
              <a:gd name="T76" fmla="*/ 182 w 623"/>
              <a:gd name="T77" fmla="*/ 123 h 424"/>
              <a:gd name="T78" fmla="*/ 192 w 623"/>
              <a:gd name="T79" fmla="*/ 113 h 424"/>
              <a:gd name="T80" fmla="*/ 245 w 623"/>
              <a:gd name="T81" fmla="*/ 64 h 424"/>
              <a:gd name="T82" fmla="*/ 255 w 623"/>
              <a:gd name="T83" fmla="*/ 53 h 424"/>
              <a:gd name="T84" fmla="*/ 264 w 623"/>
              <a:gd name="T85" fmla="*/ 42 h 424"/>
              <a:gd name="T86" fmla="*/ 274 w 623"/>
              <a:gd name="T87" fmla="*/ 30 h 424"/>
              <a:gd name="T88" fmla="*/ 344 w 623"/>
              <a:gd name="T89" fmla="*/ 11 h 424"/>
              <a:gd name="T90" fmla="*/ 356 w 623"/>
              <a:gd name="T91" fmla="*/ 17 h 424"/>
              <a:gd name="T92" fmla="*/ 432 w 623"/>
              <a:gd name="T93" fmla="*/ 146 h 424"/>
              <a:gd name="T94" fmla="*/ 439 w 623"/>
              <a:gd name="T95" fmla="*/ 156 h 424"/>
              <a:gd name="T96" fmla="*/ 446 w 623"/>
              <a:gd name="T97" fmla="*/ 166 h 424"/>
              <a:gd name="T98" fmla="*/ 453 w 623"/>
              <a:gd name="T99" fmla="*/ 177 h 424"/>
              <a:gd name="T100" fmla="*/ 462 w 623"/>
              <a:gd name="T101" fmla="*/ 190 h 424"/>
              <a:gd name="T102" fmla="*/ 483 w 623"/>
              <a:gd name="T103" fmla="*/ 216 h 424"/>
              <a:gd name="T104" fmla="*/ 495 w 623"/>
              <a:gd name="T105" fmla="*/ 228 h 424"/>
              <a:gd name="T106" fmla="*/ 543 w 623"/>
              <a:gd name="T107" fmla="*/ 265 h 424"/>
              <a:gd name="T108" fmla="*/ 552 w 623"/>
              <a:gd name="T109" fmla="*/ 273 h 424"/>
              <a:gd name="T110" fmla="*/ 561 w 623"/>
              <a:gd name="T111" fmla="*/ 283 h 424"/>
              <a:gd name="T112" fmla="*/ 572 w 623"/>
              <a:gd name="T113" fmla="*/ 292 h 424"/>
              <a:gd name="T114" fmla="*/ 577 w 623"/>
              <a:gd name="T115" fmla="*/ 297 h 424"/>
              <a:gd name="T116" fmla="*/ 582 w 623"/>
              <a:gd name="T117" fmla="*/ 302 h 424"/>
              <a:gd name="T118" fmla="*/ 619 w 623"/>
              <a:gd name="T119" fmla="*/ 350 h 424"/>
              <a:gd name="T120" fmla="*/ 595 w 623"/>
              <a:gd name="T121" fmla="*/ 359 h 424"/>
              <a:gd name="T122" fmla="*/ 590 w 623"/>
              <a:gd name="T123" fmla="*/ 361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23" h="424">
                <a:moveTo>
                  <a:pt x="590" y="361"/>
                </a:moveTo>
                <a:cubicBezTo>
                  <a:pt x="588" y="363"/>
                  <a:pt x="586" y="365"/>
                  <a:pt x="585" y="368"/>
                </a:cubicBezTo>
                <a:cubicBezTo>
                  <a:pt x="584" y="370"/>
                  <a:pt x="584" y="373"/>
                  <a:pt x="584" y="376"/>
                </a:cubicBezTo>
                <a:cubicBezTo>
                  <a:pt x="583" y="387"/>
                  <a:pt x="588" y="397"/>
                  <a:pt x="580" y="397"/>
                </a:cubicBezTo>
                <a:cubicBezTo>
                  <a:pt x="545" y="405"/>
                  <a:pt x="533" y="350"/>
                  <a:pt x="494" y="354"/>
                </a:cubicBezTo>
                <a:cubicBezTo>
                  <a:pt x="491" y="355"/>
                  <a:pt x="488" y="356"/>
                  <a:pt x="486" y="357"/>
                </a:cubicBezTo>
                <a:cubicBezTo>
                  <a:pt x="483" y="358"/>
                  <a:pt x="481" y="359"/>
                  <a:pt x="478" y="361"/>
                </a:cubicBezTo>
                <a:cubicBezTo>
                  <a:pt x="476" y="363"/>
                  <a:pt x="475" y="364"/>
                  <a:pt x="473" y="365"/>
                </a:cubicBezTo>
                <a:cubicBezTo>
                  <a:pt x="471" y="366"/>
                  <a:pt x="470" y="368"/>
                  <a:pt x="468" y="369"/>
                </a:cubicBezTo>
                <a:cubicBezTo>
                  <a:pt x="455" y="382"/>
                  <a:pt x="440" y="424"/>
                  <a:pt x="424" y="401"/>
                </a:cubicBezTo>
                <a:cubicBezTo>
                  <a:pt x="416" y="393"/>
                  <a:pt x="444" y="358"/>
                  <a:pt x="414" y="363"/>
                </a:cubicBezTo>
                <a:cubicBezTo>
                  <a:pt x="411" y="363"/>
                  <a:pt x="409" y="363"/>
                  <a:pt x="406" y="363"/>
                </a:cubicBezTo>
                <a:cubicBezTo>
                  <a:pt x="395" y="364"/>
                  <a:pt x="383" y="369"/>
                  <a:pt x="374" y="374"/>
                </a:cubicBezTo>
                <a:cubicBezTo>
                  <a:pt x="366" y="378"/>
                  <a:pt x="358" y="370"/>
                  <a:pt x="346" y="368"/>
                </a:cubicBezTo>
                <a:cubicBezTo>
                  <a:pt x="343" y="367"/>
                  <a:pt x="341" y="367"/>
                  <a:pt x="338" y="367"/>
                </a:cubicBezTo>
                <a:cubicBezTo>
                  <a:pt x="336" y="366"/>
                  <a:pt x="334" y="366"/>
                  <a:pt x="332" y="366"/>
                </a:cubicBezTo>
                <a:cubicBezTo>
                  <a:pt x="331" y="366"/>
                  <a:pt x="329" y="366"/>
                  <a:pt x="327" y="367"/>
                </a:cubicBezTo>
                <a:cubicBezTo>
                  <a:pt x="307" y="374"/>
                  <a:pt x="296" y="393"/>
                  <a:pt x="280" y="405"/>
                </a:cubicBezTo>
                <a:cubicBezTo>
                  <a:pt x="261" y="413"/>
                  <a:pt x="265" y="397"/>
                  <a:pt x="258" y="380"/>
                </a:cubicBezTo>
                <a:cubicBezTo>
                  <a:pt x="257" y="378"/>
                  <a:pt x="255" y="377"/>
                  <a:pt x="254" y="376"/>
                </a:cubicBezTo>
                <a:cubicBezTo>
                  <a:pt x="244" y="368"/>
                  <a:pt x="230" y="366"/>
                  <a:pt x="218" y="366"/>
                </a:cubicBezTo>
                <a:cubicBezTo>
                  <a:pt x="210" y="368"/>
                  <a:pt x="207" y="375"/>
                  <a:pt x="204" y="382"/>
                </a:cubicBezTo>
                <a:cubicBezTo>
                  <a:pt x="203" y="384"/>
                  <a:pt x="202" y="387"/>
                  <a:pt x="201" y="389"/>
                </a:cubicBezTo>
                <a:cubicBezTo>
                  <a:pt x="195" y="401"/>
                  <a:pt x="183" y="401"/>
                  <a:pt x="172" y="394"/>
                </a:cubicBezTo>
                <a:cubicBezTo>
                  <a:pt x="170" y="392"/>
                  <a:pt x="168" y="390"/>
                  <a:pt x="166" y="388"/>
                </a:cubicBezTo>
                <a:cubicBezTo>
                  <a:pt x="164" y="387"/>
                  <a:pt x="163" y="385"/>
                  <a:pt x="161" y="384"/>
                </a:cubicBezTo>
                <a:cubicBezTo>
                  <a:pt x="159" y="382"/>
                  <a:pt x="158" y="381"/>
                  <a:pt x="156" y="379"/>
                </a:cubicBezTo>
                <a:cubicBezTo>
                  <a:pt x="144" y="366"/>
                  <a:pt x="132" y="358"/>
                  <a:pt x="121" y="354"/>
                </a:cubicBezTo>
                <a:cubicBezTo>
                  <a:pt x="94" y="343"/>
                  <a:pt x="74" y="374"/>
                  <a:pt x="66" y="398"/>
                </a:cubicBezTo>
                <a:cubicBezTo>
                  <a:pt x="64" y="400"/>
                  <a:pt x="62" y="402"/>
                  <a:pt x="60" y="403"/>
                </a:cubicBezTo>
                <a:cubicBezTo>
                  <a:pt x="48" y="413"/>
                  <a:pt x="33" y="417"/>
                  <a:pt x="8" y="405"/>
                </a:cubicBezTo>
                <a:cubicBezTo>
                  <a:pt x="8" y="405"/>
                  <a:pt x="4" y="413"/>
                  <a:pt x="0" y="417"/>
                </a:cubicBezTo>
                <a:cubicBezTo>
                  <a:pt x="39" y="389"/>
                  <a:pt x="43" y="343"/>
                  <a:pt x="64" y="303"/>
                </a:cubicBezTo>
                <a:cubicBezTo>
                  <a:pt x="65" y="300"/>
                  <a:pt x="67" y="296"/>
                  <a:pt x="69" y="292"/>
                </a:cubicBezTo>
                <a:cubicBezTo>
                  <a:pt x="70" y="289"/>
                  <a:pt x="71" y="285"/>
                  <a:pt x="72" y="282"/>
                </a:cubicBezTo>
                <a:cubicBezTo>
                  <a:pt x="74" y="277"/>
                  <a:pt x="75" y="273"/>
                  <a:pt x="76" y="269"/>
                </a:cubicBezTo>
                <a:cubicBezTo>
                  <a:pt x="79" y="260"/>
                  <a:pt x="81" y="252"/>
                  <a:pt x="82" y="243"/>
                </a:cubicBezTo>
                <a:cubicBezTo>
                  <a:pt x="85" y="239"/>
                  <a:pt x="88" y="236"/>
                  <a:pt x="92" y="234"/>
                </a:cubicBezTo>
                <a:cubicBezTo>
                  <a:pt x="140" y="210"/>
                  <a:pt x="148" y="156"/>
                  <a:pt x="182" y="123"/>
                </a:cubicBezTo>
                <a:cubicBezTo>
                  <a:pt x="185" y="119"/>
                  <a:pt x="188" y="116"/>
                  <a:pt x="192" y="113"/>
                </a:cubicBezTo>
                <a:cubicBezTo>
                  <a:pt x="213" y="99"/>
                  <a:pt x="229" y="82"/>
                  <a:pt x="245" y="64"/>
                </a:cubicBezTo>
                <a:cubicBezTo>
                  <a:pt x="248" y="61"/>
                  <a:pt x="251" y="57"/>
                  <a:pt x="255" y="53"/>
                </a:cubicBezTo>
                <a:cubicBezTo>
                  <a:pt x="258" y="50"/>
                  <a:pt x="261" y="46"/>
                  <a:pt x="264" y="42"/>
                </a:cubicBezTo>
                <a:cubicBezTo>
                  <a:pt x="267" y="38"/>
                  <a:pt x="270" y="34"/>
                  <a:pt x="274" y="30"/>
                </a:cubicBezTo>
                <a:cubicBezTo>
                  <a:pt x="287" y="8"/>
                  <a:pt x="319" y="0"/>
                  <a:pt x="344" y="11"/>
                </a:cubicBezTo>
                <a:cubicBezTo>
                  <a:pt x="348" y="12"/>
                  <a:pt x="352" y="15"/>
                  <a:pt x="356" y="17"/>
                </a:cubicBezTo>
                <a:cubicBezTo>
                  <a:pt x="393" y="51"/>
                  <a:pt x="401" y="105"/>
                  <a:pt x="432" y="146"/>
                </a:cubicBezTo>
                <a:cubicBezTo>
                  <a:pt x="435" y="150"/>
                  <a:pt x="437" y="153"/>
                  <a:pt x="439" y="156"/>
                </a:cubicBezTo>
                <a:cubicBezTo>
                  <a:pt x="441" y="159"/>
                  <a:pt x="444" y="163"/>
                  <a:pt x="446" y="166"/>
                </a:cubicBezTo>
                <a:cubicBezTo>
                  <a:pt x="448" y="170"/>
                  <a:pt x="450" y="174"/>
                  <a:pt x="453" y="177"/>
                </a:cubicBezTo>
                <a:cubicBezTo>
                  <a:pt x="456" y="182"/>
                  <a:pt x="459" y="186"/>
                  <a:pt x="462" y="190"/>
                </a:cubicBezTo>
                <a:cubicBezTo>
                  <a:pt x="468" y="200"/>
                  <a:pt x="476" y="208"/>
                  <a:pt x="483" y="216"/>
                </a:cubicBezTo>
                <a:cubicBezTo>
                  <a:pt x="487" y="220"/>
                  <a:pt x="491" y="224"/>
                  <a:pt x="495" y="228"/>
                </a:cubicBezTo>
                <a:cubicBezTo>
                  <a:pt x="509" y="241"/>
                  <a:pt x="527" y="252"/>
                  <a:pt x="543" y="265"/>
                </a:cubicBezTo>
                <a:cubicBezTo>
                  <a:pt x="546" y="268"/>
                  <a:pt x="549" y="270"/>
                  <a:pt x="552" y="273"/>
                </a:cubicBezTo>
                <a:cubicBezTo>
                  <a:pt x="555" y="277"/>
                  <a:pt x="558" y="280"/>
                  <a:pt x="561" y="283"/>
                </a:cubicBezTo>
                <a:cubicBezTo>
                  <a:pt x="565" y="286"/>
                  <a:pt x="569" y="289"/>
                  <a:pt x="572" y="292"/>
                </a:cubicBezTo>
                <a:cubicBezTo>
                  <a:pt x="574" y="294"/>
                  <a:pt x="575" y="295"/>
                  <a:pt x="577" y="297"/>
                </a:cubicBezTo>
                <a:cubicBezTo>
                  <a:pt x="578" y="299"/>
                  <a:pt x="580" y="300"/>
                  <a:pt x="582" y="302"/>
                </a:cubicBezTo>
                <a:cubicBezTo>
                  <a:pt x="595" y="315"/>
                  <a:pt x="615" y="331"/>
                  <a:pt x="619" y="350"/>
                </a:cubicBezTo>
                <a:cubicBezTo>
                  <a:pt x="623" y="370"/>
                  <a:pt x="603" y="354"/>
                  <a:pt x="595" y="359"/>
                </a:cubicBezTo>
                <a:cubicBezTo>
                  <a:pt x="594" y="360"/>
                  <a:pt x="592" y="360"/>
                  <a:pt x="590" y="361"/>
                </a:cubicBezTo>
                <a:close/>
              </a:path>
            </a:pathLst>
          </a:custGeom>
          <a:solidFill>
            <a:srgbClr val="EDED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ko-KR" alt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1064260"/>
            <a:ext cx="11770360" cy="532003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8364" y="338874"/>
            <a:ext cx="11573197" cy="724247"/>
          </a:xfrm>
        </p:spPr>
        <p:txBody>
          <a:bodyPr/>
          <a:p>
            <a:r>
              <a:rPr 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CÁC MÔ HÌNH ĐƯỢC SỬ DỤNG</a:t>
            </a:r>
            <a:endParaRPr lang="en-US" sz="2800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191" name="燕尾形 190"/>
          <p:cNvSpPr/>
          <p:nvPr>
            <p:custDataLst>
              <p:tags r:id="rId1"/>
            </p:custDataLst>
          </p:nvPr>
        </p:nvSpPr>
        <p:spPr>
          <a:xfrm>
            <a:off x="2474595" y="421640"/>
            <a:ext cx="1305560" cy="55816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02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sp>
        <p:nvSpPr>
          <p:cNvPr id="45" name="任意多边形 9"/>
          <p:cNvSpPr/>
          <p:nvPr>
            <p:custDataLst>
              <p:tags r:id="rId2"/>
            </p:custDataLst>
          </p:nvPr>
        </p:nvSpPr>
        <p:spPr>
          <a:xfrm>
            <a:off x="3199448" y="2602865"/>
            <a:ext cx="5793105" cy="34785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noFill/>
          <a:ln w="19050" cap="rnd">
            <a:solidFill>
              <a:schemeClr val="accent1">
                <a:alpha val="70000"/>
              </a:schemeClr>
            </a:solidFill>
            <a:prstDash val="sysDash"/>
          </a:ln>
          <a:effectLst>
            <a:outerShdw blurRad="215900" dist="762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46" name="任意多边形 1"/>
          <p:cNvSpPr/>
          <p:nvPr>
            <p:custDataLst>
              <p:tags r:id="rId3"/>
            </p:custDataLst>
          </p:nvPr>
        </p:nvSpPr>
        <p:spPr>
          <a:xfrm>
            <a:off x="4779328" y="4497070"/>
            <a:ext cx="2633345" cy="15811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bg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>
                <a:solidFill>
                  <a:schemeClr val="lt1"/>
                </a:solidFill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j-lt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400" b="1" dirty="0">
                <a:solidFill>
                  <a:srgbClr val="FFFFFF"/>
                </a:solidFill>
                <a:sym typeface="+mn-ea"/>
              </a:rPr>
              <a:t>Models</a:t>
            </a:r>
            <a:endParaRPr lang="en-US" sz="2400" b="1" dirty="0">
              <a:solidFill>
                <a:srgbClr val="FFFFFF"/>
              </a:solidFill>
              <a:sym typeface="+mn-ea"/>
            </a:endParaRPr>
          </a:p>
        </p:txBody>
      </p:sp>
      <p:cxnSp>
        <p:nvCxnSpPr>
          <p:cNvPr id="47" name="直接连接符 18"/>
          <p:cNvCxnSpPr/>
          <p:nvPr>
            <p:custDataLst>
              <p:tags r:id="rId4"/>
            </p:custDataLst>
          </p:nvPr>
        </p:nvCxnSpPr>
        <p:spPr>
          <a:xfrm>
            <a:off x="5375593" y="5749925"/>
            <a:ext cx="1440180" cy="0"/>
          </a:xfrm>
          <a:prstGeom prst="line">
            <a:avLst/>
          </a:prstGeom>
          <a:ln cap="flat">
            <a:gradFill>
              <a:gsLst>
                <a:gs pos="0">
                  <a:srgbClr val="AFC6FF">
                    <a:alpha val="0"/>
                  </a:srgbClr>
                </a:gs>
                <a:gs pos="100000">
                  <a:srgbClr val="376FFF">
                    <a:alpha val="0"/>
                  </a:srgbClr>
                </a:gs>
                <a:gs pos="50000">
                  <a:srgbClr val="FFFFFF"/>
                </a:gs>
              </a:gsLst>
              <a:lin ang="10800000" scaled="1"/>
            </a:gra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9"/>
          <p:cNvCxnSpPr/>
          <p:nvPr>
            <p:custDataLst>
              <p:tags r:id="rId5"/>
            </p:custDataLst>
          </p:nvPr>
        </p:nvCxnSpPr>
        <p:spPr>
          <a:xfrm>
            <a:off x="1650683" y="6082030"/>
            <a:ext cx="889000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  <a:alpha val="70000"/>
              </a:schemeClr>
            </a:solidFill>
          </a:ln>
          <a:effectLst>
            <a:outerShdw blurRad="114300" dist="38100" dir="5400000" algn="t" rotWithShape="0">
              <a:schemeClr val="bg1">
                <a:lumMod val="85000"/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"/>
          <p:cNvSpPr/>
          <p:nvPr>
            <p:custDataLst>
              <p:tags r:id="rId6"/>
            </p:custDataLst>
          </p:nvPr>
        </p:nvSpPr>
        <p:spPr>
          <a:xfrm>
            <a:off x="516890" y="4855845"/>
            <a:ext cx="2211070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Hồi quy tuyến tính (Linear Regression)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椭圆 58"/>
          <p:cNvSpPr/>
          <p:nvPr>
            <p:custDataLst>
              <p:tags r:id="rId7"/>
            </p:custDataLst>
          </p:nvPr>
        </p:nvSpPr>
        <p:spPr>
          <a:xfrm>
            <a:off x="3369628" y="3418205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8" name="椭圆 57"/>
          <p:cNvSpPr/>
          <p:nvPr>
            <p:custDataLst>
              <p:tags r:id="rId8"/>
            </p:custDataLst>
          </p:nvPr>
        </p:nvSpPr>
        <p:spPr>
          <a:xfrm>
            <a:off x="3454083" y="3502025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1" name="椭圆 64"/>
          <p:cNvSpPr/>
          <p:nvPr>
            <p:custDataLst>
              <p:tags r:id="rId9"/>
            </p:custDataLst>
          </p:nvPr>
        </p:nvSpPr>
        <p:spPr>
          <a:xfrm>
            <a:off x="8006398" y="3418205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64" name="椭圆 63"/>
          <p:cNvSpPr/>
          <p:nvPr>
            <p:custDataLst>
              <p:tags r:id="rId10"/>
            </p:custDataLst>
          </p:nvPr>
        </p:nvSpPr>
        <p:spPr>
          <a:xfrm>
            <a:off x="8090853" y="3502025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4" name="椭圆 60"/>
          <p:cNvSpPr/>
          <p:nvPr>
            <p:custDataLst>
              <p:tags r:id="rId11"/>
            </p:custDataLst>
          </p:nvPr>
        </p:nvSpPr>
        <p:spPr>
          <a:xfrm>
            <a:off x="2823528" y="4784090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60" name="椭圆 59"/>
          <p:cNvSpPr/>
          <p:nvPr>
            <p:custDataLst>
              <p:tags r:id="rId12"/>
            </p:custDataLst>
          </p:nvPr>
        </p:nvSpPr>
        <p:spPr>
          <a:xfrm>
            <a:off x="2907983" y="4867910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5" name="椭圆 23"/>
          <p:cNvSpPr/>
          <p:nvPr>
            <p:custDataLst>
              <p:tags r:id="rId13"/>
            </p:custDataLst>
          </p:nvPr>
        </p:nvSpPr>
        <p:spPr>
          <a:xfrm>
            <a:off x="8658543" y="4784090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6" name="椭圆 24"/>
          <p:cNvSpPr/>
          <p:nvPr>
            <p:custDataLst>
              <p:tags r:id="rId14"/>
            </p:custDataLst>
          </p:nvPr>
        </p:nvSpPr>
        <p:spPr>
          <a:xfrm>
            <a:off x="8742998" y="4867910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57" name="图片 19" descr="343435383036303b343532343136343bcfeec4bfb7b6cea7"/>
          <p:cNvSpPr/>
          <p:nvPr>
            <p:custDataLst>
              <p:tags r:id="rId15"/>
            </p:custDataLst>
          </p:nvPr>
        </p:nvSpPr>
        <p:spPr>
          <a:xfrm>
            <a:off x="8902383" y="5027295"/>
            <a:ext cx="260350" cy="260350"/>
          </a:xfrm>
          <a:custGeom>
            <a:avLst/>
            <a:gdLst>
              <a:gd name="connsiteX0" fmla="*/ 169292 w 914398"/>
              <a:gd name="connsiteY0" fmla="*/ 638234 h 914398"/>
              <a:gd name="connsiteX1" fmla="*/ 200126 w 914398"/>
              <a:gd name="connsiteY1" fmla="*/ 685915 h 914398"/>
              <a:gd name="connsiteX2" fmla="*/ 85877 w 914398"/>
              <a:gd name="connsiteY2" fmla="*/ 771678 h 914398"/>
              <a:gd name="connsiteX3" fmla="*/ 457314 w 914398"/>
              <a:gd name="connsiteY3" fmla="*/ 857441 h 914398"/>
              <a:gd name="connsiteX4" fmla="*/ 828749 w 914398"/>
              <a:gd name="connsiteY4" fmla="*/ 771678 h 914398"/>
              <a:gd name="connsiteX5" fmla="*/ 685915 w 914398"/>
              <a:gd name="connsiteY5" fmla="*/ 685915 h 914398"/>
              <a:gd name="connsiteX6" fmla="*/ 728489 w 914398"/>
              <a:gd name="connsiteY6" fmla="*/ 633843 h 914398"/>
              <a:gd name="connsiteX7" fmla="*/ 914512 w 914398"/>
              <a:gd name="connsiteY7" fmla="*/ 771574 h 914398"/>
              <a:gd name="connsiteX8" fmla="*/ 457314 w 914398"/>
              <a:gd name="connsiteY8" fmla="*/ 914512 h 914398"/>
              <a:gd name="connsiteX9" fmla="*/ 114 w 914398"/>
              <a:gd name="connsiteY9" fmla="*/ 771574 h 914398"/>
              <a:gd name="connsiteX10" fmla="*/ 169292 w 914398"/>
              <a:gd name="connsiteY10" fmla="*/ 638234 h 914398"/>
              <a:gd name="connsiteX11" fmla="*/ 457314 w 914398"/>
              <a:gd name="connsiteY11" fmla="*/ 800161 h 914398"/>
              <a:gd name="connsiteX12" fmla="*/ 114465 w 914398"/>
              <a:gd name="connsiteY12" fmla="*/ 345720 h 914398"/>
              <a:gd name="connsiteX13" fmla="*/ 457314 w 914398"/>
              <a:gd name="connsiteY13" fmla="*/ 114 h 914398"/>
              <a:gd name="connsiteX14" fmla="*/ 800161 w 914398"/>
              <a:gd name="connsiteY14" fmla="*/ 345720 h 914398"/>
              <a:gd name="connsiteX15" fmla="*/ 457314 w 914398"/>
              <a:gd name="connsiteY15" fmla="*/ 800161 h 914398"/>
              <a:gd name="connsiteX16" fmla="*/ 457314 w 914398"/>
              <a:gd name="connsiteY16" fmla="*/ 399831 h 914398"/>
              <a:gd name="connsiteX17" fmla="*/ 543077 w 914398"/>
              <a:gd name="connsiteY17" fmla="*/ 314273 h 914398"/>
              <a:gd name="connsiteX18" fmla="*/ 457314 w 914398"/>
              <a:gd name="connsiteY18" fmla="*/ 228714 h 914398"/>
              <a:gd name="connsiteX19" fmla="*/ 371551 w 914398"/>
              <a:gd name="connsiteY19" fmla="*/ 314273 h 914398"/>
              <a:gd name="connsiteX20" fmla="*/ 457314 w 914398"/>
              <a:gd name="connsiteY20" fmla="*/ 399831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398" h="914398">
                <a:moveTo>
                  <a:pt x="169292" y="638234"/>
                </a:moveTo>
                <a:lnTo>
                  <a:pt x="200126" y="685915"/>
                </a:lnTo>
                <a:cubicBezTo>
                  <a:pt x="126411" y="711438"/>
                  <a:pt x="85877" y="741355"/>
                  <a:pt x="85877" y="771678"/>
                </a:cubicBezTo>
                <a:cubicBezTo>
                  <a:pt x="85877" y="833039"/>
                  <a:pt x="278743" y="857441"/>
                  <a:pt x="457314" y="857441"/>
                </a:cubicBezTo>
                <a:cubicBezTo>
                  <a:pt x="635885" y="857441"/>
                  <a:pt x="828749" y="833140"/>
                  <a:pt x="828749" y="771678"/>
                </a:cubicBezTo>
                <a:cubicBezTo>
                  <a:pt x="828749" y="739108"/>
                  <a:pt x="768613" y="712153"/>
                  <a:pt x="685915" y="685915"/>
                </a:cubicBezTo>
                <a:lnTo>
                  <a:pt x="728489" y="633843"/>
                </a:lnTo>
                <a:cubicBezTo>
                  <a:pt x="841308" y="662127"/>
                  <a:pt x="914512" y="720321"/>
                  <a:pt x="914512" y="771574"/>
                </a:cubicBezTo>
                <a:cubicBezTo>
                  <a:pt x="914512" y="857441"/>
                  <a:pt x="709804" y="914512"/>
                  <a:pt x="457314" y="914512"/>
                </a:cubicBezTo>
                <a:cubicBezTo>
                  <a:pt x="204823" y="914512"/>
                  <a:pt x="114" y="857441"/>
                  <a:pt x="114" y="771574"/>
                </a:cubicBezTo>
                <a:cubicBezTo>
                  <a:pt x="114" y="722873"/>
                  <a:pt x="66070" y="666821"/>
                  <a:pt x="169292" y="638234"/>
                </a:cubicBezTo>
                <a:moveTo>
                  <a:pt x="457314" y="800161"/>
                </a:moveTo>
                <a:cubicBezTo>
                  <a:pt x="457314" y="800161"/>
                  <a:pt x="114465" y="557780"/>
                  <a:pt x="114465" y="345720"/>
                </a:cubicBezTo>
                <a:cubicBezTo>
                  <a:pt x="114465" y="133660"/>
                  <a:pt x="267920" y="114"/>
                  <a:pt x="457314" y="114"/>
                </a:cubicBezTo>
                <a:cubicBezTo>
                  <a:pt x="646709" y="114"/>
                  <a:pt x="800161" y="137539"/>
                  <a:pt x="800161" y="345720"/>
                </a:cubicBezTo>
                <a:cubicBezTo>
                  <a:pt x="800161" y="554003"/>
                  <a:pt x="457314" y="800161"/>
                  <a:pt x="457314" y="800161"/>
                </a:cubicBezTo>
                <a:moveTo>
                  <a:pt x="457314" y="399831"/>
                </a:moveTo>
                <a:cubicBezTo>
                  <a:pt x="504587" y="399831"/>
                  <a:pt x="543077" y="361543"/>
                  <a:pt x="543077" y="314273"/>
                </a:cubicBezTo>
                <a:cubicBezTo>
                  <a:pt x="543077" y="267001"/>
                  <a:pt x="504688" y="228714"/>
                  <a:pt x="457314" y="228714"/>
                </a:cubicBezTo>
                <a:cubicBezTo>
                  <a:pt x="410041" y="228714"/>
                  <a:pt x="371551" y="267001"/>
                  <a:pt x="371551" y="314273"/>
                </a:cubicBezTo>
                <a:cubicBezTo>
                  <a:pt x="371551" y="361543"/>
                  <a:pt x="410041" y="399831"/>
                  <a:pt x="457314" y="399831"/>
                </a:cubicBezTo>
              </a:path>
            </a:pathLst>
          </a:custGeom>
          <a:solidFill>
            <a:srgbClr val="FFFFFF"/>
          </a:solidFill>
          <a:ln w="32673" cap="flat">
            <a:noFill/>
            <a:prstDash val="solid"/>
            <a:miter/>
          </a:ln>
        </p:spPr>
        <p:txBody>
          <a:bodyPr rtlCol="0" anchor="ctr">
            <a:normAutofit fontScale="60000" lnSpcReduction="20000"/>
          </a:bodyPr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椭圆 7"/>
          <p:cNvSpPr/>
          <p:nvPr>
            <p:custDataLst>
              <p:tags r:id="rId16"/>
            </p:custDataLst>
          </p:nvPr>
        </p:nvSpPr>
        <p:spPr>
          <a:xfrm>
            <a:off x="6643688" y="2325370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66" name="椭圆 8"/>
          <p:cNvSpPr/>
          <p:nvPr>
            <p:custDataLst>
              <p:tags r:id="rId17"/>
            </p:custDataLst>
          </p:nvPr>
        </p:nvSpPr>
        <p:spPr>
          <a:xfrm>
            <a:off x="6728143" y="2409190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68" name="图片 8" descr="343439383331313b343532303032343bb7a2b2bcb9dcc0ed"/>
          <p:cNvSpPr/>
          <p:nvPr>
            <p:custDataLst>
              <p:tags r:id="rId18"/>
            </p:custDataLst>
          </p:nvPr>
        </p:nvSpPr>
        <p:spPr>
          <a:xfrm>
            <a:off x="6870383" y="2605405"/>
            <a:ext cx="294005" cy="186690"/>
          </a:xfrm>
          <a:custGeom>
            <a:avLst/>
            <a:gdLst>
              <a:gd name="connsiteX0" fmla="*/ 771225 w 914399"/>
              <a:gd name="connsiteY0" fmla="*/ 272897 h 620485"/>
              <a:gd name="connsiteX1" fmla="*/ 574406 w 914399"/>
              <a:gd name="connsiteY1" fmla="*/ 1608 h 620485"/>
              <a:gd name="connsiteX2" fmla="*/ 334928 w 914399"/>
              <a:gd name="connsiteY2" fmla="*/ 159792 h 620485"/>
              <a:gd name="connsiteX3" fmla="*/ 204784 w 914399"/>
              <a:gd name="connsiteY3" fmla="*/ 149840 h 620485"/>
              <a:gd name="connsiteX4" fmla="*/ 149363 w 914399"/>
              <a:gd name="connsiteY4" fmla="*/ 272377 h 620485"/>
              <a:gd name="connsiteX5" fmla="*/ 114 w 914399"/>
              <a:gd name="connsiteY5" fmla="*/ 460712 h 620485"/>
              <a:gd name="connsiteX6" fmla="*/ 162122 w 914399"/>
              <a:gd name="connsiteY6" fmla="*/ 620604 h 620485"/>
              <a:gd name="connsiteX7" fmla="*/ 411940 w 914399"/>
              <a:gd name="connsiteY7" fmla="*/ 620604 h 620485"/>
              <a:gd name="connsiteX8" fmla="*/ 411940 w 914399"/>
              <a:gd name="connsiteY8" fmla="*/ 455144 h 620485"/>
              <a:gd name="connsiteX9" fmla="*/ 333423 w 914399"/>
              <a:gd name="connsiteY9" fmla="*/ 455144 h 620485"/>
              <a:gd name="connsiteX10" fmla="*/ 465462 w 914399"/>
              <a:gd name="connsiteY10" fmla="*/ 306836 h 620485"/>
              <a:gd name="connsiteX11" fmla="*/ 597505 w 914399"/>
              <a:gd name="connsiteY11" fmla="*/ 455144 h 620485"/>
              <a:gd name="connsiteX12" fmla="*/ 518984 w 914399"/>
              <a:gd name="connsiteY12" fmla="*/ 455144 h 620485"/>
              <a:gd name="connsiteX13" fmla="*/ 518984 w 914399"/>
              <a:gd name="connsiteY13" fmla="*/ 620604 h 620485"/>
              <a:gd name="connsiteX14" fmla="*/ 745706 w 914399"/>
              <a:gd name="connsiteY14" fmla="*/ 620604 h 620485"/>
              <a:gd name="connsiteX15" fmla="*/ 914060 w 914399"/>
              <a:gd name="connsiteY15" fmla="*/ 470143 h 620485"/>
              <a:gd name="connsiteX16" fmla="*/ 771225 w 914399"/>
              <a:gd name="connsiteY16" fmla="*/ 272897 h 6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399" h="620485">
                <a:moveTo>
                  <a:pt x="771225" y="272897"/>
                </a:moveTo>
                <a:cubicBezTo>
                  <a:pt x="771225" y="272897"/>
                  <a:pt x="788432" y="29457"/>
                  <a:pt x="574406" y="1608"/>
                </a:cubicBezTo>
                <a:cubicBezTo>
                  <a:pt x="390805" y="-17850"/>
                  <a:pt x="334928" y="159792"/>
                  <a:pt x="334928" y="159792"/>
                </a:cubicBezTo>
                <a:cubicBezTo>
                  <a:pt x="334928" y="159792"/>
                  <a:pt x="279375" y="104093"/>
                  <a:pt x="204784" y="149840"/>
                </a:cubicBezTo>
                <a:cubicBezTo>
                  <a:pt x="137520" y="192691"/>
                  <a:pt x="149363" y="272377"/>
                  <a:pt x="149363" y="272377"/>
                </a:cubicBezTo>
                <a:cubicBezTo>
                  <a:pt x="149363" y="272377"/>
                  <a:pt x="114" y="301934"/>
                  <a:pt x="114" y="460712"/>
                </a:cubicBezTo>
                <a:cubicBezTo>
                  <a:pt x="3582" y="618896"/>
                  <a:pt x="162122" y="620604"/>
                  <a:pt x="162122" y="620604"/>
                </a:cubicBezTo>
                <a:lnTo>
                  <a:pt x="411940" y="620604"/>
                </a:lnTo>
                <a:lnTo>
                  <a:pt x="411940" y="455144"/>
                </a:lnTo>
                <a:lnTo>
                  <a:pt x="333423" y="455144"/>
                </a:lnTo>
                <a:lnTo>
                  <a:pt x="465462" y="306836"/>
                </a:lnTo>
                <a:lnTo>
                  <a:pt x="597505" y="455144"/>
                </a:lnTo>
                <a:lnTo>
                  <a:pt x="518984" y="455144"/>
                </a:lnTo>
                <a:lnTo>
                  <a:pt x="518984" y="620604"/>
                </a:lnTo>
                <a:lnTo>
                  <a:pt x="745706" y="620604"/>
                </a:lnTo>
                <a:cubicBezTo>
                  <a:pt x="745706" y="620604"/>
                  <a:pt x="893450" y="620604"/>
                  <a:pt x="914060" y="470143"/>
                </a:cubicBezTo>
                <a:cubicBezTo>
                  <a:pt x="923874" y="305276"/>
                  <a:pt x="771225" y="272897"/>
                  <a:pt x="771225" y="272897"/>
                </a:cubicBezTo>
                <a:close/>
              </a:path>
            </a:pathLst>
          </a:custGeom>
          <a:solidFill>
            <a:srgbClr val="FFFFFF"/>
          </a:solidFill>
          <a:ln w="32658" cap="flat">
            <a:noFill/>
            <a:prstDash val="solid"/>
            <a:miter/>
          </a:ln>
        </p:spPr>
        <p:txBody>
          <a:bodyPr rtlCol="0" anchor="ctr">
            <a:normAutofit fontScale="35000" lnSpcReduction="20000"/>
          </a:bodyPr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0" name="椭圆 4"/>
          <p:cNvSpPr/>
          <p:nvPr>
            <p:custDataLst>
              <p:tags r:id="rId19"/>
            </p:custDataLst>
          </p:nvPr>
        </p:nvSpPr>
        <p:spPr>
          <a:xfrm>
            <a:off x="4798378" y="2325370"/>
            <a:ext cx="747395" cy="746760"/>
          </a:xfrm>
          <a:prstGeom prst="ellipse">
            <a:avLst/>
          </a:prstGeom>
          <a:noFill/>
          <a:ln>
            <a:gradFill>
              <a:gsLst>
                <a:gs pos="37000">
                  <a:schemeClr val="accent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72" name="椭圆 13"/>
          <p:cNvSpPr/>
          <p:nvPr>
            <p:custDataLst>
              <p:tags r:id="rId20"/>
            </p:custDataLst>
          </p:nvPr>
        </p:nvSpPr>
        <p:spPr>
          <a:xfrm>
            <a:off x="4882833" y="2409190"/>
            <a:ext cx="579120" cy="579755"/>
          </a:xfrm>
          <a:prstGeom prst="ellipse">
            <a:avLst/>
          </a:prstGeom>
          <a:gradFill>
            <a:gsLst>
              <a:gs pos="44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rgbClr val="FFFFFF"/>
              </a:solidFill>
              <a:latin typeface="Arial" panose="020B0604020202020204" pitchFamily="34" charset="0"/>
              <a:sym typeface="+mn-lt"/>
            </a:endParaRPr>
          </a:p>
        </p:txBody>
      </p:sp>
      <p:sp>
        <p:nvSpPr>
          <p:cNvPr id="73" name="图片 12" descr="343439383331313b343532303032383bbfcdbba7b9dcc0ed"/>
          <p:cNvSpPr/>
          <p:nvPr>
            <p:custDataLst>
              <p:tags r:id="rId21"/>
            </p:custDataLst>
          </p:nvPr>
        </p:nvSpPr>
        <p:spPr>
          <a:xfrm>
            <a:off x="5031423" y="2562860"/>
            <a:ext cx="281940" cy="272415"/>
          </a:xfrm>
          <a:custGeom>
            <a:avLst/>
            <a:gdLst>
              <a:gd name="connsiteX0" fmla="*/ 691517 w 914399"/>
              <a:gd name="connsiteY0" fmla="*/ 690236 h 882013"/>
              <a:gd name="connsiteX1" fmla="*/ 497647 w 914399"/>
              <a:gd name="connsiteY1" fmla="*/ 544490 h 882013"/>
              <a:gd name="connsiteX2" fmla="*/ 486165 w 914399"/>
              <a:gd name="connsiteY2" fmla="*/ 513880 h 882013"/>
              <a:gd name="connsiteX3" fmla="*/ 486165 w 914399"/>
              <a:gd name="connsiteY3" fmla="*/ 513422 h 882013"/>
              <a:gd name="connsiteX4" fmla="*/ 487541 w 914399"/>
              <a:gd name="connsiteY4" fmla="*/ 510683 h 882013"/>
              <a:gd name="connsiteX5" fmla="*/ 560127 w 914399"/>
              <a:gd name="connsiteY5" fmla="*/ 315594 h 882013"/>
              <a:gd name="connsiteX6" fmla="*/ 484324 w 914399"/>
              <a:gd name="connsiteY6" fmla="*/ 107255 h 882013"/>
              <a:gd name="connsiteX7" fmla="*/ 480189 w 914399"/>
              <a:gd name="connsiteY7" fmla="*/ 81213 h 882013"/>
              <a:gd name="connsiteX8" fmla="*/ 606068 w 914399"/>
              <a:gd name="connsiteY8" fmla="*/ 345 h 882013"/>
              <a:gd name="connsiteX9" fmla="*/ 771454 w 914399"/>
              <a:gd name="connsiteY9" fmla="*/ 141978 h 882013"/>
              <a:gd name="connsiteX10" fmla="*/ 716326 w 914399"/>
              <a:gd name="connsiteY10" fmla="*/ 352144 h 882013"/>
              <a:gd name="connsiteX11" fmla="*/ 697949 w 914399"/>
              <a:gd name="connsiteY11" fmla="*/ 374989 h 882013"/>
              <a:gd name="connsiteX12" fmla="*/ 696109 w 914399"/>
              <a:gd name="connsiteY12" fmla="*/ 410169 h 882013"/>
              <a:gd name="connsiteX13" fmla="*/ 703003 w 914399"/>
              <a:gd name="connsiteY13" fmla="*/ 421590 h 882013"/>
              <a:gd name="connsiteX14" fmla="*/ 758131 w 914399"/>
              <a:gd name="connsiteY14" fmla="*/ 448546 h 882013"/>
              <a:gd name="connsiteX15" fmla="*/ 817853 w 914399"/>
              <a:gd name="connsiteY15" fmla="*/ 475960 h 882013"/>
              <a:gd name="connsiteX16" fmla="*/ 909734 w 914399"/>
              <a:gd name="connsiteY16" fmla="*/ 558199 h 882013"/>
              <a:gd name="connsiteX17" fmla="*/ 900546 w 914399"/>
              <a:gd name="connsiteY17" fmla="*/ 645004 h 882013"/>
              <a:gd name="connsiteX18" fmla="*/ 714028 w 914399"/>
              <a:gd name="connsiteY18" fmla="*/ 702571 h 882013"/>
              <a:gd name="connsiteX19" fmla="*/ 691517 w 914399"/>
              <a:gd name="connsiteY19" fmla="*/ 690236 h 882013"/>
              <a:gd name="connsiteX20" fmla="*/ 114 w 914399"/>
              <a:gd name="connsiteY20" fmla="*/ 781614 h 882013"/>
              <a:gd name="connsiteX21" fmla="*/ 114 w 914399"/>
              <a:gd name="connsiteY21" fmla="*/ 749630 h 882013"/>
              <a:gd name="connsiteX22" fmla="*/ 9302 w 914399"/>
              <a:gd name="connsiteY22" fmla="*/ 722219 h 882013"/>
              <a:gd name="connsiteX23" fmla="*/ 95211 w 914399"/>
              <a:gd name="connsiteY23" fmla="*/ 640892 h 882013"/>
              <a:gd name="connsiteX24" fmla="*/ 97967 w 914399"/>
              <a:gd name="connsiteY24" fmla="*/ 639065 h 882013"/>
              <a:gd name="connsiteX25" fmla="*/ 183875 w 914399"/>
              <a:gd name="connsiteY25" fmla="*/ 598861 h 882013"/>
              <a:gd name="connsiteX26" fmla="*/ 211440 w 914399"/>
              <a:gd name="connsiteY26" fmla="*/ 587437 h 882013"/>
              <a:gd name="connsiteX27" fmla="*/ 219250 w 914399"/>
              <a:gd name="connsiteY27" fmla="*/ 581498 h 882013"/>
              <a:gd name="connsiteX28" fmla="*/ 233951 w 914399"/>
              <a:gd name="connsiteY28" fmla="*/ 507483 h 882013"/>
              <a:gd name="connsiteX29" fmla="*/ 216034 w 914399"/>
              <a:gd name="connsiteY29" fmla="*/ 485096 h 882013"/>
              <a:gd name="connsiteX30" fmla="*/ 215115 w 914399"/>
              <a:gd name="connsiteY30" fmla="*/ 484184 h 882013"/>
              <a:gd name="connsiteX31" fmla="*/ 146664 w 914399"/>
              <a:gd name="connsiteY31" fmla="*/ 269905 h 882013"/>
              <a:gd name="connsiteX32" fmla="*/ 316643 w 914399"/>
              <a:gd name="connsiteY32" fmla="*/ 114565 h 882013"/>
              <a:gd name="connsiteX33" fmla="*/ 491218 w 914399"/>
              <a:gd name="connsiteY33" fmla="*/ 268992 h 882013"/>
              <a:gd name="connsiteX34" fmla="*/ 491675 w 914399"/>
              <a:gd name="connsiteY34" fmla="*/ 271276 h 882013"/>
              <a:gd name="connsiteX35" fmla="*/ 468707 w 914399"/>
              <a:gd name="connsiteY35" fmla="*/ 407427 h 882013"/>
              <a:gd name="connsiteX36" fmla="*/ 423685 w 914399"/>
              <a:gd name="connsiteY36" fmla="*/ 483726 h 882013"/>
              <a:gd name="connsiteX37" fmla="*/ 421848 w 914399"/>
              <a:gd name="connsiteY37" fmla="*/ 486469 h 882013"/>
              <a:gd name="connsiteX38" fmla="*/ 405308 w 914399"/>
              <a:gd name="connsiteY38" fmla="*/ 505656 h 882013"/>
              <a:gd name="connsiteX39" fmla="*/ 403471 w 914399"/>
              <a:gd name="connsiteY39" fmla="*/ 510225 h 882013"/>
              <a:gd name="connsiteX40" fmla="*/ 413578 w 914399"/>
              <a:gd name="connsiteY40" fmla="*/ 585610 h 882013"/>
              <a:gd name="connsiteX41" fmla="*/ 449412 w 914399"/>
              <a:gd name="connsiteY41" fmla="*/ 598861 h 882013"/>
              <a:gd name="connsiteX42" fmla="*/ 451707 w 914399"/>
              <a:gd name="connsiteY42" fmla="*/ 599773 h 882013"/>
              <a:gd name="connsiteX43" fmla="*/ 601472 w 914399"/>
              <a:gd name="connsiteY43" fmla="*/ 685669 h 882013"/>
              <a:gd name="connsiteX44" fmla="*/ 602852 w 914399"/>
              <a:gd name="connsiteY44" fmla="*/ 686581 h 882013"/>
              <a:gd name="connsiteX45" fmla="*/ 636849 w 914399"/>
              <a:gd name="connsiteY45" fmla="*/ 736382 h 882013"/>
              <a:gd name="connsiteX46" fmla="*/ 638686 w 914399"/>
              <a:gd name="connsiteY46" fmla="*/ 751915 h 882013"/>
              <a:gd name="connsiteX47" fmla="*/ 638686 w 914399"/>
              <a:gd name="connsiteY47" fmla="*/ 787553 h 882013"/>
              <a:gd name="connsiteX48" fmla="*/ 637767 w 914399"/>
              <a:gd name="connsiteY48" fmla="*/ 793949 h 882013"/>
              <a:gd name="connsiteX49" fmla="*/ 500864 w 914399"/>
              <a:gd name="connsiteY49" fmla="*/ 868422 h 882013"/>
              <a:gd name="connsiteX50" fmla="*/ 151717 w 914399"/>
              <a:gd name="connsiteY50" fmla="*/ 868422 h 882013"/>
              <a:gd name="connsiteX51" fmla="*/ 18490 w 914399"/>
              <a:gd name="connsiteY51" fmla="*/ 813594 h 882013"/>
              <a:gd name="connsiteX52" fmla="*/ 114 w 914399"/>
              <a:gd name="connsiteY52" fmla="*/ 781614 h 88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14399" h="882013">
                <a:moveTo>
                  <a:pt x="691517" y="690236"/>
                </a:moveTo>
                <a:cubicBezTo>
                  <a:pt x="652009" y="615766"/>
                  <a:pt x="579422" y="576932"/>
                  <a:pt x="497647" y="544490"/>
                </a:cubicBezTo>
                <a:cubicBezTo>
                  <a:pt x="485243" y="539466"/>
                  <a:pt x="480189" y="525303"/>
                  <a:pt x="486165" y="513880"/>
                </a:cubicBezTo>
                <a:lnTo>
                  <a:pt x="486165" y="513422"/>
                </a:lnTo>
                <a:lnTo>
                  <a:pt x="487541" y="510683"/>
                </a:lnTo>
                <a:cubicBezTo>
                  <a:pt x="523836" y="460424"/>
                  <a:pt x="555532" y="396918"/>
                  <a:pt x="560127" y="315594"/>
                </a:cubicBezTo>
                <a:cubicBezTo>
                  <a:pt x="568855" y="222390"/>
                  <a:pt x="533481" y="156599"/>
                  <a:pt x="484324" y="107255"/>
                </a:cubicBezTo>
                <a:cubicBezTo>
                  <a:pt x="477434" y="100402"/>
                  <a:pt x="475597" y="89894"/>
                  <a:pt x="480189" y="81213"/>
                </a:cubicBezTo>
                <a:cubicBezTo>
                  <a:pt x="503619" y="38266"/>
                  <a:pt x="539914" y="4457"/>
                  <a:pt x="606068" y="345"/>
                </a:cubicBezTo>
                <a:cubicBezTo>
                  <a:pt x="707137" y="-4224"/>
                  <a:pt x="762266" y="59740"/>
                  <a:pt x="771454" y="141978"/>
                </a:cubicBezTo>
                <a:cubicBezTo>
                  <a:pt x="785235" y="233355"/>
                  <a:pt x="753078" y="306456"/>
                  <a:pt x="716326" y="352144"/>
                </a:cubicBezTo>
                <a:cubicBezTo>
                  <a:pt x="711730" y="361283"/>
                  <a:pt x="702542" y="365849"/>
                  <a:pt x="697949" y="374989"/>
                </a:cubicBezTo>
                <a:cubicBezTo>
                  <a:pt x="694272" y="382297"/>
                  <a:pt x="693354" y="399203"/>
                  <a:pt x="696109" y="410169"/>
                </a:cubicBezTo>
                <a:cubicBezTo>
                  <a:pt x="697031" y="414738"/>
                  <a:pt x="699325" y="418393"/>
                  <a:pt x="703003" y="421590"/>
                </a:cubicBezTo>
                <a:cubicBezTo>
                  <a:pt x="715865" y="432556"/>
                  <a:pt x="742050" y="440322"/>
                  <a:pt x="758131" y="448546"/>
                </a:cubicBezTo>
                <a:cubicBezTo>
                  <a:pt x="781100" y="457685"/>
                  <a:pt x="799476" y="466821"/>
                  <a:pt x="817853" y="475960"/>
                </a:cubicBezTo>
                <a:cubicBezTo>
                  <a:pt x="854605" y="494235"/>
                  <a:pt x="895950" y="521646"/>
                  <a:pt x="909734" y="558199"/>
                </a:cubicBezTo>
                <a:cubicBezTo>
                  <a:pt x="918922" y="581043"/>
                  <a:pt x="914327" y="626729"/>
                  <a:pt x="900546" y="645004"/>
                </a:cubicBezTo>
                <a:cubicBezTo>
                  <a:pt x="870684" y="687496"/>
                  <a:pt x="784774" y="694348"/>
                  <a:pt x="714028" y="702571"/>
                </a:cubicBezTo>
                <a:cubicBezTo>
                  <a:pt x="704840" y="703029"/>
                  <a:pt x="696109" y="698459"/>
                  <a:pt x="691517" y="690236"/>
                </a:cubicBezTo>
                <a:moveTo>
                  <a:pt x="114" y="781614"/>
                </a:moveTo>
                <a:lnTo>
                  <a:pt x="114" y="749630"/>
                </a:lnTo>
                <a:cubicBezTo>
                  <a:pt x="114" y="740494"/>
                  <a:pt x="4708" y="731355"/>
                  <a:pt x="9302" y="722219"/>
                </a:cubicBezTo>
                <a:cubicBezTo>
                  <a:pt x="27219" y="686124"/>
                  <a:pt x="63512" y="663282"/>
                  <a:pt x="95211" y="640892"/>
                </a:cubicBezTo>
                <a:cubicBezTo>
                  <a:pt x="96129" y="640438"/>
                  <a:pt x="97048" y="639523"/>
                  <a:pt x="97967" y="639065"/>
                </a:cubicBezTo>
                <a:cubicBezTo>
                  <a:pt x="125072" y="625817"/>
                  <a:pt x="152177" y="612109"/>
                  <a:pt x="183875" y="598861"/>
                </a:cubicBezTo>
                <a:cubicBezTo>
                  <a:pt x="191685" y="595207"/>
                  <a:pt x="202711" y="591095"/>
                  <a:pt x="211440" y="587437"/>
                </a:cubicBezTo>
                <a:cubicBezTo>
                  <a:pt x="214655" y="586067"/>
                  <a:pt x="217412" y="584240"/>
                  <a:pt x="219250" y="581498"/>
                </a:cubicBezTo>
                <a:cubicBezTo>
                  <a:pt x="232572" y="565508"/>
                  <a:pt x="246814" y="532612"/>
                  <a:pt x="233951" y="507483"/>
                </a:cubicBezTo>
                <a:cubicBezTo>
                  <a:pt x="229357" y="498347"/>
                  <a:pt x="224762" y="493777"/>
                  <a:pt x="216034" y="485096"/>
                </a:cubicBezTo>
                <a:lnTo>
                  <a:pt x="215115" y="484184"/>
                </a:lnTo>
                <a:cubicBezTo>
                  <a:pt x="173769" y="438495"/>
                  <a:pt x="137476" y="360826"/>
                  <a:pt x="146664" y="269905"/>
                </a:cubicBezTo>
                <a:cubicBezTo>
                  <a:pt x="155852" y="178529"/>
                  <a:pt x="215574" y="114565"/>
                  <a:pt x="316643" y="114565"/>
                </a:cubicBezTo>
                <a:cubicBezTo>
                  <a:pt x="417252" y="114565"/>
                  <a:pt x="476976" y="178072"/>
                  <a:pt x="491218" y="268992"/>
                </a:cubicBezTo>
                <a:cubicBezTo>
                  <a:pt x="491218" y="269905"/>
                  <a:pt x="491218" y="270362"/>
                  <a:pt x="491675" y="271276"/>
                </a:cubicBezTo>
                <a:cubicBezTo>
                  <a:pt x="495810" y="325645"/>
                  <a:pt x="482487" y="375446"/>
                  <a:pt x="468707" y="407427"/>
                </a:cubicBezTo>
                <a:cubicBezTo>
                  <a:pt x="455384" y="438953"/>
                  <a:pt x="441600" y="461339"/>
                  <a:pt x="423685" y="483726"/>
                </a:cubicBezTo>
                <a:cubicBezTo>
                  <a:pt x="422766" y="484638"/>
                  <a:pt x="422305" y="485554"/>
                  <a:pt x="421848" y="486469"/>
                </a:cubicBezTo>
                <a:cubicBezTo>
                  <a:pt x="417252" y="493777"/>
                  <a:pt x="409901" y="498347"/>
                  <a:pt x="405308" y="505656"/>
                </a:cubicBezTo>
                <a:cubicBezTo>
                  <a:pt x="404390" y="507028"/>
                  <a:pt x="403929" y="508398"/>
                  <a:pt x="403471" y="510225"/>
                </a:cubicBezTo>
                <a:cubicBezTo>
                  <a:pt x="395659" y="537182"/>
                  <a:pt x="404390" y="572362"/>
                  <a:pt x="413578" y="585610"/>
                </a:cubicBezTo>
                <a:cubicBezTo>
                  <a:pt x="418170" y="594291"/>
                  <a:pt x="435628" y="594749"/>
                  <a:pt x="449412" y="598861"/>
                </a:cubicBezTo>
                <a:cubicBezTo>
                  <a:pt x="450330" y="599318"/>
                  <a:pt x="450788" y="599318"/>
                  <a:pt x="451707" y="599773"/>
                </a:cubicBezTo>
                <a:cubicBezTo>
                  <a:pt x="506378" y="622617"/>
                  <a:pt x="560588" y="649574"/>
                  <a:pt x="601472" y="685669"/>
                </a:cubicBezTo>
                <a:cubicBezTo>
                  <a:pt x="601933" y="686124"/>
                  <a:pt x="602391" y="686581"/>
                  <a:pt x="602852" y="686581"/>
                </a:cubicBezTo>
                <a:cubicBezTo>
                  <a:pt x="614795" y="698459"/>
                  <a:pt x="630416" y="714453"/>
                  <a:pt x="636849" y="736382"/>
                </a:cubicBezTo>
                <a:cubicBezTo>
                  <a:pt x="638225" y="741406"/>
                  <a:pt x="638686" y="746891"/>
                  <a:pt x="638686" y="751915"/>
                </a:cubicBezTo>
                <a:lnTo>
                  <a:pt x="638686" y="787553"/>
                </a:lnTo>
                <a:cubicBezTo>
                  <a:pt x="638686" y="789838"/>
                  <a:pt x="638225" y="792122"/>
                  <a:pt x="637767" y="793949"/>
                </a:cubicBezTo>
                <a:cubicBezTo>
                  <a:pt x="622146" y="841466"/>
                  <a:pt x="559209" y="855171"/>
                  <a:pt x="500864" y="868422"/>
                </a:cubicBezTo>
                <a:cubicBezTo>
                  <a:pt x="399794" y="886697"/>
                  <a:pt x="257380" y="886697"/>
                  <a:pt x="151717" y="868422"/>
                </a:cubicBezTo>
                <a:cubicBezTo>
                  <a:pt x="101183" y="859283"/>
                  <a:pt x="46054" y="845578"/>
                  <a:pt x="18490" y="813594"/>
                </a:cubicBezTo>
                <a:cubicBezTo>
                  <a:pt x="9302" y="809028"/>
                  <a:pt x="4708" y="799889"/>
                  <a:pt x="114" y="781614"/>
                </a:cubicBezTo>
              </a:path>
            </a:pathLst>
          </a:custGeom>
          <a:solidFill>
            <a:srgbClr val="FFFFFF"/>
          </a:solidFill>
          <a:ln w="32688" cap="flat">
            <a:noFill/>
            <a:prstDash val="solid"/>
            <a:miter/>
          </a:ln>
        </p:spPr>
        <p:txBody>
          <a:bodyPr rtlCol="0" anchor="ctr">
            <a:normAutofit fontScale="65000" lnSpcReduction="20000"/>
          </a:bodyPr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4" name="图片 11" descr="343435383038363b343532323339353bb6d4bbb0b9b5cda8"/>
          <p:cNvSpPr/>
          <p:nvPr>
            <p:custDataLst>
              <p:tags r:id="rId22"/>
            </p:custDataLst>
          </p:nvPr>
        </p:nvSpPr>
        <p:spPr>
          <a:xfrm>
            <a:off x="8252778" y="3675380"/>
            <a:ext cx="255270" cy="232410"/>
          </a:xfrm>
          <a:custGeom>
            <a:avLst/>
            <a:gdLst>
              <a:gd name="connsiteX0" fmla="*/ 803598 w 914399"/>
              <a:gd name="connsiteY0" fmla="*/ -400 h 831272"/>
              <a:gd name="connsiteX1" fmla="*/ 110034 w 914399"/>
              <a:gd name="connsiteY1" fmla="*/ -400 h 831272"/>
              <a:gd name="connsiteX2" fmla="*/ -384 w 914399"/>
              <a:gd name="connsiteY2" fmla="*/ 112865 h 831272"/>
              <a:gd name="connsiteX3" fmla="*/ -384 w 914399"/>
              <a:gd name="connsiteY3" fmla="*/ 566318 h 831272"/>
              <a:gd name="connsiteX4" fmla="*/ 105936 w 914399"/>
              <a:gd name="connsiteY4" fmla="*/ 677701 h 831272"/>
              <a:gd name="connsiteX5" fmla="*/ 212261 w 914399"/>
              <a:gd name="connsiteY5" fmla="*/ 677701 h 831272"/>
              <a:gd name="connsiteX6" fmla="*/ 199172 w 914399"/>
              <a:gd name="connsiteY6" fmla="*/ 793043 h 831272"/>
              <a:gd name="connsiteX7" fmla="*/ 218609 w 914399"/>
              <a:gd name="connsiteY7" fmla="*/ 826306 h 831272"/>
              <a:gd name="connsiteX8" fmla="*/ 256371 w 914399"/>
              <a:gd name="connsiteY8" fmla="*/ 824458 h 831272"/>
              <a:gd name="connsiteX9" fmla="*/ 467453 w 914399"/>
              <a:gd name="connsiteY9" fmla="*/ 677730 h 831272"/>
              <a:gd name="connsiteX10" fmla="*/ 807694 w 914399"/>
              <a:gd name="connsiteY10" fmla="*/ 677730 h 831272"/>
              <a:gd name="connsiteX11" fmla="*/ 914015 w 914399"/>
              <a:gd name="connsiteY11" fmla="*/ 566347 h 831272"/>
              <a:gd name="connsiteX12" fmla="*/ 914015 w 914399"/>
              <a:gd name="connsiteY12" fmla="*/ 112865 h 831272"/>
              <a:gd name="connsiteX13" fmla="*/ 803598 w 914399"/>
              <a:gd name="connsiteY13" fmla="*/ -400 h 831272"/>
              <a:gd name="connsiteX14" fmla="*/ 244393 w 914399"/>
              <a:gd name="connsiteY14" fmla="*/ 393418 h 831272"/>
              <a:gd name="connsiteX15" fmla="*/ 194783 w 914399"/>
              <a:gd name="connsiteY15" fmla="*/ 359939 h 831272"/>
              <a:gd name="connsiteX16" fmla="*/ 206075 w 914399"/>
              <a:gd name="connsiteY16" fmla="*/ 300262 h 831272"/>
              <a:gd name="connsiteX17" fmla="*/ 270494 w 914399"/>
              <a:gd name="connsiteY17" fmla="*/ 291304 h 831272"/>
              <a:gd name="connsiteX18" fmla="*/ 295703 w 914399"/>
              <a:gd name="connsiteY18" fmla="*/ 352589 h 831272"/>
              <a:gd name="connsiteX19" fmla="*/ 244393 w 914399"/>
              <a:gd name="connsiteY19" fmla="*/ 393418 h 831272"/>
              <a:gd name="connsiteX20" fmla="*/ 456705 w 914399"/>
              <a:gd name="connsiteY20" fmla="*/ 393418 h 831272"/>
              <a:gd name="connsiteX21" fmla="*/ 407416 w 914399"/>
              <a:gd name="connsiteY21" fmla="*/ 359710 h 831272"/>
              <a:gd name="connsiteX22" fmla="*/ 418932 w 914399"/>
              <a:gd name="connsiteY22" fmla="*/ 300226 h 831272"/>
              <a:gd name="connsiteX23" fmla="*/ 477061 w 914399"/>
              <a:gd name="connsiteY23" fmla="*/ 288270 h 831272"/>
              <a:gd name="connsiteX24" fmla="*/ 508926 w 914399"/>
              <a:gd name="connsiteY24" fmla="*/ 349359 h 831272"/>
              <a:gd name="connsiteX25" fmla="*/ 456705 w 914399"/>
              <a:gd name="connsiteY25" fmla="*/ 393418 h 831272"/>
              <a:gd name="connsiteX26" fmla="*/ 669319 w 914399"/>
              <a:gd name="connsiteY26" fmla="*/ 393418 h 831272"/>
              <a:gd name="connsiteX27" fmla="*/ 620032 w 914399"/>
              <a:gd name="connsiteY27" fmla="*/ 359710 h 831272"/>
              <a:gd name="connsiteX28" fmla="*/ 631549 w 914399"/>
              <a:gd name="connsiteY28" fmla="*/ 300226 h 831272"/>
              <a:gd name="connsiteX29" fmla="*/ 689677 w 914399"/>
              <a:gd name="connsiteY29" fmla="*/ 288270 h 831272"/>
              <a:gd name="connsiteX30" fmla="*/ 721638 w 914399"/>
              <a:gd name="connsiteY30" fmla="*/ 328073 h 831272"/>
              <a:gd name="connsiteX31" fmla="*/ 707078 w 914399"/>
              <a:gd name="connsiteY31" fmla="*/ 377383 h 831272"/>
              <a:gd name="connsiteX32" fmla="*/ 669319 w 914399"/>
              <a:gd name="connsiteY32" fmla="*/ 393418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14399" h="831272">
                <a:moveTo>
                  <a:pt x="803598" y="-400"/>
                </a:moveTo>
                <a:lnTo>
                  <a:pt x="110034" y="-400"/>
                </a:lnTo>
                <a:cubicBezTo>
                  <a:pt x="35762" y="-400"/>
                  <a:pt x="-384" y="37424"/>
                  <a:pt x="-384" y="112865"/>
                </a:cubicBezTo>
                <a:lnTo>
                  <a:pt x="-384" y="566318"/>
                </a:lnTo>
                <a:cubicBezTo>
                  <a:pt x="-384" y="641960"/>
                  <a:pt x="33533" y="677701"/>
                  <a:pt x="105936" y="677701"/>
                </a:cubicBezTo>
                <a:lnTo>
                  <a:pt x="212261" y="677701"/>
                </a:lnTo>
                <a:lnTo>
                  <a:pt x="199172" y="793043"/>
                </a:lnTo>
                <a:cubicBezTo>
                  <a:pt x="199172" y="806940"/>
                  <a:pt x="206631" y="819756"/>
                  <a:pt x="218609" y="826306"/>
                </a:cubicBezTo>
                <a:cubicBezTo>
                  <a:pt x="230528" y="833002"/>
                  <a:pt x="245148" y="832289"/>
                  <a:pt x="256371" y="824458"/>
                </a:cubicBezTo>
                <a:lnTo>
                  <a:pt x="467453" y="677730"/>
                </a:lnTo>
                <a:lnTo>
                  <a:pt x="807694" y="677730"/>
                </a:lnTo>
                <a:cubicBezTo>
                  <a:pt x="881320" y="677730"/>
                  <a:pt x="914015" y="641989"/>
                  <a:pt x="914015" y="566347"/>
                </a:cubicBezTo>
                <a:lnTo>
                  <a:pt x="914015" y="112865"/>
                </a:lnTo>
                <a:cubicBezTo>
                  <a:pt x="914015" y="37424"/>
                  <a:pt x="877227" y="-343"/>
                  <a:pt x="803598" y="-400"/>
                </a:cubicBezTo>
                <a:moveTo>
                  <a:pt x="244393" y="393418"/>
                </a:moveTo>
                <a:cubicBezTo>
                  <a:pt x="222759" y="393553"/>
                  <a:pt x="203172" y="380339"/>
                  <a:pt x="194783" y="359939"/>
                </a:cubicBezTo>
                <a:cubicBezTo>
                  <a:pt x="186394" y="339545"/>
                  <a:pt x="190851" y="315983"/>
                  <a:pt x="206075" y="300262"/>
                </a:cubicBezTo>
                <a:cubicBezTo>
                  <a:pt x="223100" y="282723"/>
                  <a:pt x="249513" y="279054"/>
                  <a:pt x="270494" y="291304"/>
                </a:cubicBezTo>
                <a:cubicBezTo>
                  <a:pt x="291478" y="303555"/>
                  <a:pt x="301812" y="328680"/>
                  <a:pt x="295703" y="352589"/>
                </a:cubicBezTo>
                <a:cubicBezTo>
                  <a:pt x="289590" y="376495"/>
                  <a:pt x="268557" y="393233"/>
                  <a:pt x="244393" y="393418"/>
                </a:cubicBezTo>
                <a:moveTo>
                  <a:pt x="456705" y="393418"/>
                </a:moveTo>
                <a:cubicBezTo>
                  <a:pt x="435127" y="393397"/>
                  <a:pt x="415678" y="380098"/>
                  <a:pt x="407416" y="359710"/>
                </a:cubicBezTo>
                <a:cubicBezTo>
                  <a:pt x="399154" y="339323"/>
                  <a:pt x="403696" y="315852"/>
                  <a:pt x="418932" y="300226"/>
                </a:cubicBezTo>
                <a:cubicBezTo>
                  <a:pt x="434169" y="284596"/>
                  <a:pt x="457103" y="279883"/>
                  <a:pt x="477061" y="288270"/>
                </a:cubicBezTo>
                <a:cubicBezTo>
                  <a:pt x="500539" y="298285"/>
                  <a:pt x="513868" y="323835"/>
                  <a:pt x="508926" y="349359"/>
                </a:cubicBezTo>
                <a:cubicBezTo>
                  <a:pt x="503982" y="374879"/>
                  <a:pt x="482143" y="393306"/>
                  <a:pt x="456705" y="393418"/>
                </a:cubicBezTo>
                <a:moveTo>
                  <a:pt x="669319" y="393418"/>
                </a:moveTo>
                <a:cubicBezTo>
                  <a:pt x="647739" y="393397"/>
                  <a:pt x="628294" y="380098"/>
                  <a:pt x="620032" y="359710"/>
                </a:cubicBezTo>
                <a:cubicBezTo>
                  <a:pt x="611766" y="339323"/>
                  <a:pt x="616312" y="315852"/>
                  <a:pt x="631549" y="300226"/>
                </a:cubicBezTo>
                <a:cubicBezTo>
                  <a:pt x="646782" y="284596"/>
                  <a:pt x="669719" y="279883"/>
                  <a:pt x="689677" y="288270"/>
                </a:cubicBezTo>
                <a:cubicBezTo>
                  <a:pt x="706157" y="295256"/>
                  <a:pt x="718143" y="310183"/>
                  <a:pt x="721638" y="328073"/>
                </a:cubicBezTo>
                <a:cubicBezTo>
                  <a:pt x="725133" y="345964"/>
                  <a:pt x="719674" y="364462"/>
                  <a:pt x="707078" y="377383"/>
                </a:cubicBezTo>
                <a:cubicBezTo>
                  <a:pt x="697057" y="387608"/>
                  <a:pt x="683492" y="393418"/>
                  <a:pt x="669319" y="393418"/>
                </a:cubicBezTo>
              </a:path>
            </a:pathLst>
          </a:custGeom>
          <a:solidFill>
            <a:srgbClr val="FFFFFF"/>
          </a:solidFill>
          <a:ln w="1299" cap="flat">
            <a:noFill/>
            <a:prstDash val="solid"/>
            <a:miter/>
          </a:ln>
        </p:spPr>
        <p:txBody>
          <a:bodyPr rtlCol="0" anchor="ctr">
            <a:normAutofit fontScale="57500" lnSpcReduction="20000"/>
          </a:bodyPr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任意多边形: 形状 58"/>
          <p:cNvSpPr/>
          <p:nvPr>
            <p:custDataLst>
              <p:tags r:id="rId23"/>
            </p:custDataLst>
          </p:nvPr>
        </p:nvSpPr>
        <p:spPr>
          <a:xfrm>
            <a:off x="3612833" y="3639820"/>
            <a:ext cx="260985" cy="304195"/>
          </a:xfrm>
          <a:custGeom>
            <a:avLst/>
            <a:gdLst>
              <a:gd name="connsiteX0" fmla="*/ 451004 w 783551"/>
              <a:gd name="connsiteY0" fmla="*/ 343028 h 800100"/>
              <a:gd name="connsiteX1" fmla="*/ 451004 w 783551"/>
              <a:gd name="connsiteY1" fmla="*/ 228728 h 800100"/>
              <a:gd name="connsiteX2" fmla="*/ 394644 w 783551"/>
              <a:gd name="connsiteY2" fmla="*/ 171578 h 800100"/>
              <a:gd name="connsiteX3" fmla="*/ 338284 w 783551"/>
              <a:gd name="connsiteY3" fmla="*/ 228728 h 800100"/>
              <a:gd name="connsiteX4" fmla="*/ 338284 w 783551"/>
              <a:gd name="connsiteY4" fmla="*/ 400178 h 800100"/>
              <a:gd name="connsiteX5" fmla="*/ 394644 w 783551"/>
              <a:gd name="connsiteY5" fmla="*/ 457328 h 800100"/>
              <a:gd name="connsiteX6" fmla="*/ 563726 w 783551"/>
              <a:gd name="connsiteY6" fmla="*/ 457328 h 800100"/>
              <a:gd name="connsiteX7" fmla="*/ 620089 w 783551"/>
              <a:gd name="connsiteY7" fmla="*/ 400178 h 800100"/>
              <a:gd name="connsiteX8" fmla="*/ 563726 w 783551"/>
              <a:gd name="connsiteY8" fmla="*/ 343028 h 800100"/>
              <a:gd name="connsiteX9" fmla="*/ 451004 w 783551"/>
              <a:gd name="connsiteY9" fmla="*/ 343028 h 800100"/>
              <a:gd name="connsiteX10" fmla="*/ 394644 w 783551"/>
              <a:gd name="connsiteY10" fmla="*/ 800229 h 800100"/>
              <a:gd name="connsiteX11" fmla="*/ 116 w 783551"/>
              <a:gd name="connsiteY11" fmla="*/ 400178 h 800100"/>
              <a:gd name="connsiteX12" fmla="*/ 394644 w 783551"/>
              <a:gd name="connsiteY12" fmla="*/ 128 h 800100"/>
              <a:gd name="connsiteX13" fmla="*/ 569363 w 783551"/>
              <a:gd name="connsiteY13" fmla="*/ 40133 h 800100"/>
              <a:gd name="connsiteX14" fmla="*/ 744082 w 783551"/>
              <a:gd name="connsiteY14" fmla="*/ 217298 h 800100"/>
              <a:gd name="connsiteX15" fmla="*/ 783535 w 783551"/>
              <a:gd name="connsiteY15" fmla="*/ 394463 h 800100"/>
              <a:gd name="connsiteX16" fmla="*/ 394644 w 783551"/>
              <a:gd name="connsiteY16" fmla="*/ 800229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" h="479">
                <a:moveTo>
                  <a:pt x="207" y="150"/>
                </a:moveTo>
                <a:cubicBezTo>
                  <a:pt x="189" y="150"/>
                  <a:pt x="177" y="162"/>
                  <a:pt x="177" y="180"/>
                </a:cubicBezTo>
                <a:lnTo>
                  <a:pt x="177" y="270"/>
                </a:lnTo>
                <a:cubicBezTo>
                  <a:pt x="177" y="288"/>
                  <a:pt x="189" y="299"/>
                  <a:pt x="207" y="299"/>
                </a:cubicBezTo>
                <a:lnTo>
                  <a:pt x="296" y="299"/>
                </a:lnTo>
                <a:cubicBezTo>
                  <a:pt x="313" y="299"/>
                  <a:pt x="325" y="288"/>
                  <a:pt x="325" y="270"/>
                </a:cubicBezTo>
                <a:cubicBezTo>
                  <a:pt x="325" y="252"/>
                  <a:pt x="313" y="240"/>
                  <a:pt x="296" y="240"/>
                </a:cubicBezTo>
                <a:lnTo>
                  <a:pt x="237" y="240"/>
                </a:lnTo>
                <a:lnTo>
                  <a:pt x="237" y="180"/>
                </a:lnTo>
                <a:cubicBezTo>
                  <a:pt x="237" y="162"/>
                  <a:pt x="225" y="150"/>
                  <a:pt x="207" y="150"/>
                </a:cubicBezTo>
                <a:close/>
                <a:moveTo>
                  <a:pt x="177" y="0"/>
                </a:moveTo>
                <a:lnTo>
                  <a:pt x="237" y="0"/>
                </a:lnTo>
                <a:cubicBezTo>
                  <a:pt x="254" y="0"/>
                  <a:pt x="266" y="12"/>
                  <a:pt x="266" y="30"/>
                </a:cubicBezTo>
                <a:lnTo>
                  <a:pt x="266" y="68"/>
                </a:lnTo>
                <a:lnTo>
                  <a:pt x="266" y="68"/>
                </a:lnTo>
                <a:cubicBezTo>
                  <a:pt x="278" y="71"/>
                  <a:pt x="289" y="75"/>
                  <a:pt x="299" y="81"/>
                </a:cubicBezTo>
                <a:cubicBezTo>
                  <a:pt x="308" y="86"/>
                  <a:pt x="318" y="92"/>
                  <a:pt x="327" y="99"/>
                </a:cubicBezTo>
                <a:lnTo>
                  <a:pt x="331" y="102"/>
                </a:lnTo>
                <a:lnTo>
                  <a:pt x="343" y="90"/>
                </a:lnTo>
                <a:cubicBezTo>
                  <a:pt x="355" y="78"/>
                  <a:pt x="372" y="78"/>
                  <a:pt x="384" y="90"/>
                </a:cubicBezTo>
                <a:cubicBezTo>
                  <a:pt x="396" y="102"/>
                  <a:pt x="396" y="120"/>
                  <a:pt x="384" y="132"/>
                </a:cubicBezTo>
                <a:lnTo>
                  <a:pt x="372" y="144"/>
                </a:lnTo>
                <a:lnTo>
                  <a:pt x="374" y="146"/>
                </a:lnTo>
                <a:cubicBezTo>
                  <a:pt x="380" y="155"/>
                  <a:pt x="386" y="164"/>
                  <a:pt x="390" y="174"/>
                </a:cubicBezTo>
                <a:cubicBezTo>
                  <a:pt x="405" y="204"/>
                  <a:pt x="411" y="234"/>
                  <a:pt x="411" y="267"/>
                </a:cubicBezTo>
                <a:cubicBezTo>
                  <a:pt x="414" y="386"/>
                  <a:pt x="322" y="479"/>
                  <a:pt x="207" y="479"/>
                </a:cubicBezTo>
                <a:cubicBezTo>
                  <a:pt x="92" y="479"/>
                  <a:pt x="0" y="386"/>
                  <a:pt x="0" y="270"/>
                </a:cubicBezTo>
                <a:cubicBezTo>
                  <a:pt x="0" y="222"/>
                  <a:pt x="15" y="179"/>
                  <a:pt x="41" y="144"/>
                </a:cubicBezTo>
                <a:lnTo>
                  <a:pt x="41" y="143"/>
                </a:lnTo>
                <a:lnTo>
                  <a:pt x="30" y="132"/>
                </a:lnTo>
                <a:cubicBezTo>
                  <a:pt x="18" y="120"/>
                  <a:pt x="18" y="102"/>
                  <a:pt x="30" y="90"/>
                </a:cubicBezTo>
                <a:cubicBezTo>
                  <a:pt x="42" y="78"/>
                  <a:pt x="59" y="78"/>
                  <a:pt x="71" y="90"/>
                </a:cubicBezTo>
                <a:lnTo>
                  <a:pt x="83" y="102"/>
                </a:lnTo>
                <a:lnTo>
                  <a:pt x="83" y="101"/>
                </a:lnTo>
                <a:cubicBezTo>
                  <a:pt x="101" y="87"/>
                  <a:pt x="122" y="76"/>
                  <a:pt x="145" y="69"/>
                </a:cubicBezTo>
                <a:lnTo>
                  <a:pt x="148" y="69"/>
                </a:lnTo>
                <a:lnTo>
                  <a:pt x="148" y="30"/>
                </a:lnTo>
                <a:cubicBezTo>
                  <a:pt x="148" y="12"/>
                  <a:pt x="160" y="0"/>
                  <a:pt x="177" y="0"/>
                </a:cubicBezTo>
                <a:close/>
              </a:path>
            </a:pathLst>
          </a:custGeom>
          <a:solidFill>
            <a:srgbClr val="FFFFFF"/>
          </a:solidFill>
          <a:ln w="32658" cap="flat">
            <a:noFill/>
            <a:prstDash val="solid"/>
            <a:miter/>
          </a:ln>
        </p:spPr>
        <p:txBody>
          <a:bodyPr wrap="square" rtlCol="0" anchor="ctr">
            <a:normAutofit fontScale="70000"/>
          </a:bodyPr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8" name="任意多边形: 形状 3"/>
          <p:cNvSpPr/>
          <p:nvPr>
            <p:custDataLst>
              <p:tags r:id="rId24"/>
            </p:custDataLst>
          </p:nvPr>
        </p:nvSpPr>
        <p:spPr>
          <a:xfrm>
            <a:off x="3074353" y="5013325"/>
            <a:ext cx="246854" cy="288289"/>
          </a:xfrm>
          <a:custGeom>
            <a:avLst/>
            <a:gdLst>
              <a:gd name="connsiteX0" fmla="*/ 136794 w 246854"/>
              <a:gd name="connsiteY0" fmla="*/ 114 h 288289"/>
              <a:gd name="connsiteX1" fmla="*/ 28014 w 246854"/>
              <a:gd name="connsiteY1" fmla="*/ 92801 h 288289"/>
              <a:gd name="connsiteX2" fmla="*/ 1642 w 246854"/>
              <a:gd name="connsiteY2" fmla="*/ 139327 h 288289"/>
              <a:gd name="connsiteX3" fmla="*/ 11730 w 246854"/>
              <a:gd name="connsiteY3" fmla="*/ 156641 h 288289"/>
              <a:gd name="connsiteX4" fmla="*/ 29523 w 246854"/>
              <a:gd name="connsiteY4" fmla="*/ 156641 h 288289"/>
              <a:gd name="connsiteX5" fmla="*/ 29523 w 246854"/>
              <a:gd name="connsiteY5" fmla="*/ 214468 h 288289"/>
              <a:gd name="connsiteX6" fmla="*/ 60676 w 246854"/>
              <a:gd name="connsiteY6" fmla="*/ 239023 h 288289"/>
              <a:gd name="connsiteX7" fmla="*/ 80630 w 246854"/>
              <a:gd name="connsiteY7" fmla="*/ 236266 h 288289"/>
              <a:gd name="connsiteX8" fmla="*/ 80630 w 246854"/>
              <a:gd name="connsiteY8" fmla="*/ 269777 h 288289"/>
              <a:gd name="connsiteX9" fmla="*/ 99259 w 246854"/>
              <a:gd name="connsiteY9" fmla="*/ 288404 h 288289"/>
              <a:gd name="connsiteX10" fmla="*/ 159805 w 246854"/>
              <a:gd name="connsiteY10" fmla="*/ 288404 h 288289"/>
              <a:gd name="connsiteX11" fmla="*/ 178437 w 246854"/>
              <a:gd name="connsiteY11" fmla="*/ 269777 h 288289"/>
              <a:gd name="connsiteX12" fmla="*/ 178437 w 246854"/>
              <a:gd name="connsiteY12" fmla="*/ 212242 h 288289"/>
              <a:gd name="connsiteX13" fmla="*/ 246971 w 246854"/>
              <a:gd name="connsiteY13" fmla="*/ 110262 h 288289"/>
              <a:gd name="connsiteX14" fmla="*/ 136794 w 246854"/>
              <a:gd name="connsiteY14" fmla="*/ 114 h 288289"/>
              <a:gd name="connsiteX15" fmla="*/ 176801 w 246854"/>
              <a:gd name="connsiteY15" fmla="*/ 99361 h 288289"/>
              <a:gd name="connsiteX16" fmla="*/ 116738 w 246854"/>
              <a:gd name="connsiteY16" fmla="*/ 162494 h 288289"/>
              <a:gd name="connsiteX17" fmla="*/ 108755 w 246854"/>
              <a:gd name="connsiteY17" fmla="*/ 158609 h 288289"/>
              <a:gd name="connsiteX18" fmla="*/ 115081 w 246854"/>
              <a:gd name="connsiteY18" fmla="*/ 115383 h 288289"/>
              <a:gd name="connsiteX19" fmla="*/ 87619 w 246854"/>
              <a:gd name="connsiteY19" fmla="*/ 115383 h 288289"/>
              <a:gd name="connsiteX20" fmla="*/ 84243 w 246854"/>
              <a:gd name="connsiteY20" fmla="*/ 107519 h 288289"/>
              <a:gd name="connsiteX21" fmla="*/ 144311 w 246854"/>
              <a:gd name="connsiteY21" fmla="*/ 44387 h 288289"/>
              <a:gd name="connsiteX22" fmla="*/ 152294 w 246854"/>
              <a:gd name="connsiteY22" fmla="*/ 48272 h 288289"/>
              <a:gd name="connsiteX23" fmla="*/ 145968 w 246854"/>
              <a:gd name="connsiteY23" fmla="*/ 91498 h 288289"/>
              <a:gd name="connsiteX24" fmla="*/ 173429 w 246854"/>
              <a:gd name="connsiteY24" fmla="*/ 91498 h 288289"/>
              <a:gd name="connsiteX25" fmla="*/ 176801 w 246854"/>
              <a:gd name="connsiteY25" fmla="*/ 99361 h 28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6854" h="288289">
                <a:moveTo>
                  <a:pt x="136794" y="114"/>
                </a:moveTo>
                <a:cubicBezTo>
                  <a:pt x="81891" y="114"/>
                  <a:pt x="36383" y="40266"/>
                  <a:pt x="28014" y="92801"/>
                </a:cubicBezTo>
                <a:lnTo>
                  <a:pt x="1642" y="139327"/>
                </a:lnTo>
                <a:cubicBezTo>
                  <a:pt x="-2742" y="147057"/>
                  <a:pt x="2843" y="156641"/>
                  <a:pt x="11730" y="156641"/>
                </a:cubicBezTo>
                <a:lnTo>
                  <a:pt x="29523" y="156641"/>
                </a:lnTo>
                <a:lnTo>
                  <a:pt x="29523" y="214468"/>
                </a:lnTo>
                <a:cubicBezTo>
                  <a:pt x="29523" y="230799"/>
                  <a:pt x="44793" y="242835"/>
                  <a:pt x="60676" y="239023"/>
                </a:cubicBezTo>
                <a:lnTo>
                  <a:pt x="80630" y="236266"/>
                </a:lnTo>
                <a:lnTo>
                  <a:pt x="80630" y="269777"/>
                </a:lnTo>
                <a:cubicBezTo>
                  <a:pt x="80630" y="280065"/>
                  <a:pt x="88971" y="288404"/>
                  <a:pt x="99259" y="288404"/>
                </a:cubicBezTo>
                <a:lnTo>
                  <a:pt x="159805" y="288404"/>
                </a:lnTo>
                <a:cubicBezTo>
                  <a:pt x="170095" y="288404"/>
                  <a:pt x="178437" y="280065"/>
                  <a:pt x="178437" y="269777"/>
                </a:cubicBezTo>
                <a:lnTo>
                  <a:pt x="178437" y="212242"/>
                </a:lnTo>
                <a:cubicBezTo>
                  <a:pt x="218636" y="195820"/>
                  <a:pt x="246971" y="156355"/>
                  <a:pt x="246971" y="110262"/>
                </a:cubicBezTo>
                <a:cubicBezTo>
                  <a:pt x="246967" y="49425"/>
                  <a:pt x="197639" y="114"/>
                  <a:pt x="136794" y="114"/>
                </a:cubicBezTo>
                <a:moveTo>
                  <a:pt x="176801" y="99361"/>
                </a:moveTo>
                <a:lnTo>
                  <a:pt x="116738" y="162494"/>
                </a:lnTo>
                <a:cubicBezTo>
                  <a:pt x="113608" y="165785"/>
                  <a:pt x="108099" y="163103"/>
                  <a:pt x="108755" y="158609"/>
                </a:cubicBezTo>
                <a:lnTo>
                  <a:pt x="115081" y="115383"/>
                </a:lnTo>
                <a:lnTo>
                  <a:pt x="87619" y="115383"/>
                </a:lnTo>
                <a:cubicBezTo>
                  <a:pt x="83526" y="115383"/>
                  <a:pt x="81425" y="110485"/>
                  <a:pt x="84243" y="107519"/>
                </a:cubicBezTo>
                <a:lnTo>
                  <a:pt x="144311" y="44387"/>
                </a:lnTo>
                <a:cubicBezTo>
                  <a:pt x="147441" y="41095"/>
                  <a:pt x="152950" y="43777"/>
                  <a:pt x="152294" y="48272"/>
                </a:cubicBezTo>
                <a:lnTo>
                  <a:pt x="145968" y="91498"/>
                </a:lnTo>
                <a:lnTo>
                  <a:pt x="173429" y="91498"/>
                </a:lnTo>
                <a:cubicBezTo>
                  <a:pt x="177518" y="91498"/>
                  <a:pt x="179624" y="96395"/>
                  <a:pt x="176801" y="99361"/>
                </a:cubicBezTo>
              </a:path>
            </a:pathLst>
          </a:custGeom>
          <a:solidFill>
            <a:srgbClr val="FFFFFF"/>
          </a:solidFill>
          <a:ln w="102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1" name="任意多边形: 形状 34"/>
          <p:cNvSpPr/>
          <p:nvPr>
            <p:custDataLst>
              <p:tags r:id="rId25"/>
            </p:custDataLst>
          </p:nvPr>
        </p:nvSpPr>
        <p:spPr>
          <a:xfrm>
            <a:off x="3986213" y="3551555"/>
            <a:ext cx="4218940" cy="2532380"/>
          </a:xfrm>
          <a:custGeom>
            <a:avLst/>
            <a:gdLst>
              <a:gd name="connsiteX0" fmla="*/ 2108242 w 4218940"/>
              <a:gd name="connsiteY0" fmla="*/ 471170 h 2532380"/>
              <a:gd name="connsiteX1" fmla="*/ 399590 w 4218940"/>
              <a:gd name="connsiteY1" fmla="*/ 2180269 h 2532380"/>
              <a:gd name="connsiteX2" fmla="*/ 430181 w 4218940"/>
              <a:gd name="connsiteY2" fmla="*/ 2503583 h 2532380"/>
              <a:gd name="connsiteX3" fmla="*/ 434235 w 4218940"/>
              <a:gd name="connsiteY3" fmla="*/ 2523490 h 2532380"/>
              <a:gd name="connsiteX4" fmla="*/ 3781880 w 4218940"/>
              <a:gd name="connsiteY4" fmla="*/ 2523490 h 2532380"/>
              <a:gd name="connsiteX5" fmla="*/ 3785935 w 4218940"/>
              <a:gd name="connsiteY5" fmla="*/ 2503583 h 2532380"/>
              <a:gd name="connsiteX6" fmla="*/ 3816525 w 4218940"/>
              <a:gd name="connsiteY6" fmla="*/ 2180269 h 2532380"/>
              <a:gd name="connsiteX7" fmla="*/ 2108242 w 4218940"/>
              <a:gd name="connsiteY7" fmla="*/ 471170 h 2532380"/>
              <a:gd name="connsiteX8" fmla="*/ 2109698 w 4218940"/>
              <a:gd name="connsiteY8" fmla="*/ 0 h 2532380"/>
              <a:gd name="connsiteX9" fmla="*/ 4218940 w 4218940"/>
              <a:gd name="connsiteY9" fmla="*/ 2108876 h 2532380"/>
              <a:gd name="connsiteX10" fmla="*/ 4181169 w 4218940"/>
              <a:gd name="connsiteY10" fmla="*/ 2507816 h 2532380"/>
              <a:gd name="connsiteX11" fmla="*/ 4176164 w 4218940"/>
              <a:gd name="connsiteY11" fmla="*/ 2532380 h 2532380"/>
              <a:gd name="connsiteX12" fmla="*/ 42777 w 4218940"/>
              <a:gd name="connsiteY12" fmla="*/ 2532380 h 2532380"/>
              <a:gd name="connsiteX13" fmla="*/ 37771 w 4218940"/>
              <a:gd name="connsiteY13" fmla="*/ 2507816 h 2532380"/>
              <a:gd name="connsiteX14" fmla="*/ 0 w 4218940"/>
              <a:gd name="connsiteY14" fmla="*/ 2108876 h 2532380"/>
              <a:gd name="connsiteX15" fmla="*/ 2109698 w 4218940"/>
              <a:gd name="connsiteY15" fmla="*/ 0 h 253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18940" h="2532380">
                <a:moveTo>
                  <a:pt x="2108242" y="471170"/>
                </a:moveTo>
                <a:cubicBezTo>
                  <a:pt x="1164356" y="471170"/>
                  <a:pt x="399590" y="1236136"/>
                  <a:pt x="399590" y="2180269"/>
                </a:cubicBezTo>
                <a:cubicBezTo>
                  <a:pt x="399590" y="2290867"/>
                  <a:pt x="410279" y="2398884"/>
                  <a:pt x="430181" y="2503583"/>
                </a:cubicBezTo>
                <a:lnTo>
                  <a:pt x="434235" y="2523490"/>
                </a:lnTo>
                <a:lnTo>
                  <a:pt x="3781880" y="2523490"/>
                </a:lnTo>
                <a:lnTo>
                  <a:pt x="3785935" y="2503583"/>
                </a:lnTo>
                <a:cubicBezTo>
                  <a:pt x="3805837" y="2398884"/>
                  <a:pt x="3816525" y="2290867"/>
                  <a:pt x="3816525" y="2180269"/>
                </a:cubicBezTo>
                <a:cubicBezTo>
                  <a:pt x="3816525" y="1236136"/>
                  <a:pt x="3051760" y="471170"/>
                  <a:pt x="2108242" y="471170"/>
                </a:cubicBezTo>
                <a:close/>
                <a:moveTo>
                  <a:pt x="2109698" y="0"/>
                </a:moveTo>
                <a:cubicBezTo>
                  <a:pt x="3274673" y="0"/>
                  <a:pt x="4218940" y="943900"/>
                  <a:pt x="4218940" y="2108876"/>
                </a:cubicBezTo>
                <a:cubicBezTo>
                  <a:pt x="4218940" y="2245344"/>
                  <a:pt x="4205743" y="2378627"/>
                  <a:pt x="4181169" y="2507816"/>
                </a:cubicBezTo>
                <a:lnTo>
                  <a:pt x="4176164" y="2532380"/>
                </a:lnTo>
                <a:lnTo>
                  <a:pt x="42777" y="2532380"/>
                </a:lnTo>
                <a:lnTo>
                  <a:pt x="37771" y="2507816"/>
                </a:lnTo>
                <a:cubicBezTo>
                  <a:pt x="13197" y="2378627"/>
                  <a:pt x="0" y="2245344"/>
                  <a:pt x="0" y="2108876"/>
                </a:cubicBezTo>
                <a:cubicBezTo>
                  <a:pt x="0" y="943900"/>
                  <a:pt x="944267" y="0"/>
                  <a:pt x="210969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 w="3175">
            <a:gradFill>
              <a:gsLst>
                <a:gs pos="37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51000"/>
                    <a:lumOff val="49000"/>
                  </a:schemeClr>
                </a:gs>
                <a:gs pos="100000">
                  <a:schemeClr val="bg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83" name="任意多边形 15"/>
          <p:cNvSpPr/>
          <p:nvPr>
            <p:custDataLst>
              <p:tags r:id="rId26"/>
            </p:custDataLst>
          </p:nvPr>
        </p:nvSpPr>
        <p:spPr>
          <a:xfrm>
            <a:off x="4389438" y="4025900"/>
            <a:ext cx="3416935" cy="2052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71" h="5567">
                <a:moveTo>
                  <a:pt x="4636" y="0"/>
                </a:moveTo>
                <a:cubicBezTo>
                  <a:pt x="7196" y="0"/>
                  <a:pt x="9271" y="2075"/>
                  <a:pt x="9271" y="4636"/>
                </a:cubicBezTo>
                <a:cubicBezTo>
                  <a:pt x="9271" y="4936"/>
                  <a:pt x="9242" y="5229"/>
                  <a:pt x="9188" y="5513"/>
                </a:cubicBezTo>
                <a:lnTo>
                  <a:pt x="9177" y="5567"/>
                </a:lnTo>
                <a:lnTo>
                  <a:pt x="94" y="5567"/>
                </a:lnTo>
                <a:lnTo>
                  <a:pt x="83" y="5513"/>
                </a:lnTo>
                <a:cubicBezTo>
                  <a:pt x="29" y="5229"/>
                  <a:pt x="0" y="4936"/>
                  <a:pt x="0" y="4636"/>
                </a:cubicBezTo>
                <a:cubicBezTo>
                  <a:pt x="0" y="2075"/>
                  <a:pt x="2075" y="0"/>
                  <a:pt x="4636" y="0"/>
                </a:cubicBezTo>
                <a:close/>
              </a:path>
            </a:pathLst>
          </a:custGeom>
          <a:noFill/>
          <a:ln w="3175">
            <a:gradFill>
              <a:gsLst>
                <a:gs pos="37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51000"/>
                    <a:lumOff val="49000"/>
                  </a:schemeClr>
                </a:gs>
                <a:gs pos="100000">
                  <a:schemeClr val="bg1"/>
                </a:gs>
                <a:gs pos="71000">
                  <a:schemeClr val="accent1">
                    <a:lumMod val="30000"/>
                    <a:lumOff val="7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84" name="矩形 5"/>
          <p:cNvSpPr/>
          <p:nvPr>
            <p:custDataLst>
              <p:tags r:id="rId27"/>
            </p:custDataLst>
          </p:nvPr>
        </p:nvSpPr>
        <p:spPr>
          <a:xfrm>
            <a:off x="1237615" y="3418205"/>
            <a:ext cx="2211070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Random Forest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5" name="矩形 5"/>
          <p:cNvSpPr/>
          <p:nvPr>
            <p:custDataLst>
              <p:tags r:id="rId28"/>
            </p:custDataLst>
          </p:nvPr>
        </p:nvSpPr>
        <p:spPr>
          <a:xfrm>
            <a:off x="3487420" y="1719580"/>
            <a:ext cx="2942590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Support Vector Regression (SVR)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6" name="矩形 5"/>
          <p:cNvSpPr/>
          <p:nvPr>
            <p:custDataLst>
              <p:tags r:id="rId29"/>
            </p:custDataLst>
          </p:nvPr>
        </p:nvSpPr>
        <p:spPr>
          <a:xfrm>
            <a:off x="6728460" y="2030095"/>
            <a:ext cx="3990975" cy="9588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20000"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XGBoost (Extreme Gradient Boosting)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7" name="矩形 5"/>
          <p:cNvSpPr/>
          <p:nvPr>
            <p:custDataLst>
              <p:tags r:id="rId30"/>
            </p:custDataLst>
          </p:nvPr>
        </p:nvSpPr>
        <p:spPr>
          <a:xfrm>
            <a:off x="7923530" y="3589020"/>
            <a:ext cx="3990975" cy="492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20000"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LightGBM Regression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8" name="矩形 5"/>
          <p:cNvSpPr/>
          <p:nvPr>
            <p:custDataLst>
              <p:tags r:id="rId31"/>
            </p:custDataLst>
          </p:nvPr>
        </p:nvSpPr>
        <p:spPr>
          <a:xfrm>
            <a:off x="9163050" y="5301615"/>
            <a:ext cx="2956560" cy="4927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20000"/>
          </a:bodyPr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LSTM </a:t>
            </a:r>
            <a:endParaRPr lang="en-US" altLang="en-US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(Long Short-Term Memory)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1437640" y="3286760"/>
            <a:ext cx="1889760" cy="48768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2" name="燕尾形 191"/>
          <p:cNvSpPr/>
          <p:nvPr>
            <p:custDataLst>
              <p:tags r:id="rId1"/>
            </p:custDataLst>
          </p:nvPr>
        </p:nvSpPr>
        <p:spPr>
          <a:xfrm>
            <a:off x="261620" y="427990"/>
            <a:ext cx="1373505" cy="65341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03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336040" y="427990"/>
            <a:ext cx="3154045" cy="724535"/>
          </a:xfrm>
        </p:spPr>
        <p:txBody>
          <a:bodyPr/>
          <a:p>
            <a:r>
              <a:rPr 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TẬP DỮ LIỆU</a:t>
            </a:r>
            <a:endParaRPr lang="en-US" sz="2800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485265"/>
            <a:ext cx="10055860" cy="187452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010920" y="1393825"/>
            <a:ext cx="10079990" cy="520700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908810" y="1708150"/>
            <a:ext cx="19685" cy="2459355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642995" y="1708150"/>
            <a:ext cx="38735" cy="3252470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60315" y="1708150"/>
            <a:ext cx="19685" cy="2459355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583680" y="1708150"/>
            <a:ext cx="19050" cy="3942080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834630" y="1708150"/>
            <a:ext cx="19685" cy="2459355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9600565" y="1708150"/>
            <a:ext cx="47625" cy="3693160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0911840" y="1708150"/>
            <a:ext cx="19685" cy="2459355"/>
          </a:xfrm>
          <a:prstGeom prst="straightConnector1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1010920" y="4316730"/>
            <a:ext cx="1910080" cy="398780"/>
          </a:xfrm>
          <a:prstGeom prst="rect">
            <a:avLst/>
          </a:prstGeom>
        </p:spPr>
        <p:txBody>
          <a:bodyPr wrap="square">
            <a:spAutoFit/>
          </a:bodyPr>
          <a:p>
            <a:pPr fontAlgn="base"/>
            <a:r>
              <a:rPr sz="2000" b="0" i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</a:rPr>
              <a:t>Ngày giao dịch</a:t>
            </a:r>
            <a:endParaRPr sz="2000" b="0" i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/>
              <a:cs typeface="Arial" panose="020B0604020202020204" pitchFamily="34" charset="0"/>
            </a:endParaRPr>
          </a:p>
        </p:txBody>
      </p:sp>
      <p:sp>
        <p:nvSpPr>
          <p:cNvPr id="47" name="Text Box 46"/>
          <p:cNvSpPr txBox="1"/>
          <p:nvPr/>
        </p:nvSpPr>
        <p:spPr>
          <a:xfrm>
            <a:off x="1635125" y="5035550"/>
            <a:ext cx="417385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/>
            <a:r>
              <a:rPr sz="2000" b="0" i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</a:rPr>
              <a:t>Giá mở cửa của cổ phiếu vào đầu phiên giao dịch</a:t>
            </a:r>
            <a:endParaRPr sz="2000" b="0" i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/>
              <a:cs typeface="Arial" panose="020B0604020202020204" pitchFamily="34" charset="0"/>
            </a:endParaRPr>
          </a:p>
        </p:txBody>
      </p:sp>
      <p:graphicFrame>
        <p:nvGraphicFramePr>
          <p:cNvPr id="51" name="Table 50"/>
          <p:cNvGraphicFramePr/>
          <p:nvPr>
            <p:custDataLst>
              <p:tags r:id="rId3"/>
            </p:custDataLst>
          </p:nvPr>
        </p:nvGraphicFramePr>
        <p:xfrm>
          <a:off x="4079875" y="4167505"/>
          <a:ext cx="1980565" cy="609600"/>
        </p:xfrm>
        <a:graphic>
          <a:graphicData uri="http://schemas.openxmlformats.org/drawingml/2006/table">
            <a:tbl>
              <a:tblPr/>
              <a:tblGrid>
                <a:gridCol w="1980565"/>
              </a:tblGrid>
              <a:tr h="595630">
                <a:tc>
                  <a:txBody>
                    <a:bodyPr/>
                    <a:p>
                      <a:pPr algn="ctr"/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cao nhất trong ngày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/>
          <p:nvPr>
            <p:custDataLst>
              <p:tags r:id="rId4"/>
            </p:custDataLst>
          </p:nvPr>
        </p:nvGraphicFramePr>
        <p:xfrm>
          <a:off x="5602605" y="5742305"/>
          <a:ext cx="1980565" cy="609600"/>
        </p:xfrm>
        <a:graphic>
          <a:graphicData uri="http://schemas.openxmlformats.org/drawingml/2006/table">
            <a:tbl>
              <a:tblPr/>
              <a:tblGrid>
                <a:gridCol w="1980565"/>
              </a:tblGrid>
              <a:tr h="595630">
                <a:tc>
                  <a:txBody>
                    <a:bodyPr/>
                    <a:p>
                      <a:pPr algn="ctr"/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 </a:t>
                      </a:r>
                      <a:r>
                        <a:rPr lang="en-US"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thấp</a:t>
                      </a:r>
                      <a:r>
                        <a:rPr sz="2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nhất trong ngày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5" name="Text Box 54"/>
          <p:cNvSpPr txBox="1"/>
          <p:nvPr/>
        </p:nvSpPr>
        <p:spPr>
          <a:xfrm>
            <a:off x="6910705" y="4253865"/>
            <a:ext cx="2409190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/>
            <a:r>
              <a:rPr lang="en-US" altLang="en-US" sz="2000" b="0" i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</a:rPr>
              <a:t>Giá </a:t>
            </a:r>
            <a:r>
              <a:rPr lang="" altLang="en-US" sz="2000" b="0" i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</a:rPr>
              <a:t>đ</a:t>
            </a:r>
            <a:r>
              <a:rPr lang="en-US" altLang="en-US" sz="2000" b="0" i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/>
                <a:cs typeface="Arial" panose="020B0604020202020204" pitchFamily="34" charset="0"/>
              </a:rPr>
              <a:t>óng cửa vào cuối phiên</a:t>
            </a:r>
            <a:endParaRPr lang="en-US" altLang="en-US" sz="2000" b="0" i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/>
              <a:cs typeface="Arial" panose="020B0604020202020204" pitchFamily="34" charset="0"/>
            </a:endParaRPr>
          </a:p>
        </p:txBody>
      </p:sp>
      <p:graphicFrame>
        <p:nvGraphicFramePr>
          <p:cNvPr id="57" name="Picture Placeholder 56"/>
          <p:cNvGraphicFramePr/>
          <p:nvPr>
            <p:ph type="pic" sz="quarter" idx="11"/>
            <p:custDataLst>
              <p:tags r:id="rId5"/>
            </p:custDataLst>
          </p:nvPr>
        </p:nvGraphicFramePr>
        <p:xfrm>
          <a:off x="8496935" y="5497830"/>
          <a:ext cx="2023745" cy="263525"/>
        </p:xfrm>
        <a:graphic>
          <a:graphicData uri="http://schemas.openxmlformats.org/drawingml/2006/table">
            <a:tbl>
              <a:tblPr/>
              <a:tblGrid>
                <a:gridCol w="2023745"/>
              </a:tblGrid>
              <a:tr h="263525">
                <a:tc>
                  <a:txBody>
                    <a:bodyPr/>
                    <a:p>
                      <a:pPr algn="ctr"/>
                      <a:r>
                        <a:rPr sz="2000"/>
                        <a:t>Giá đóng cửa đã điều chỉnh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/>
          <p:nvPr>
            <p:custDataLst>
              <p:tags r:id="rId6"/>
            </p:custDataLst>
          </p:nvPr>
        </p:nvGraphicFramePr>
        <p:xfrm>
          <a:off x="10170160" y="4253865"/>
          <a:ext cx="1484630" cy="609600"/>
        </p:xfrm>
        <a:graphic>
          <a:graphicData uri="http://schemas.openxmlformats.org/drawingml/2006/table">
            <a:tbl>
              <a:tblPr/>
              <a:tblGrid>
                <a:gridCol w="1484630"/>
              </a:tblGrid>
              <a:tr h="609600">
                <a:tc>
                  <a:txBody>
                    <a:bodyPr/>
                    <a:p>
                      <a:pPr algn="ctr"/>
                      <a:r>
                        <a:rPr sz="2000"/>
                        <a:t>Khối lượng giao dịch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6" grpId="0"/>
      <p:bldP spid="46" grpId="1"/>
      <p:bldP spid="47" grpId="0"/>
      <p:bldP spid="47" grpId="1"/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Picture Placeholder 1"/>
          <p:cNvGraphicFramePr/>
          <p:nvPr>
            <p:ph type="pic" sz="quarter" idx="11"/>
            <p:custDataLst>
              <p:tags r:id="rId1"/>
            </p:custDataLst>
          </p:nvPr>
        </p:nvGraphicFramePr>
        <p:xfrm>
          <a:off x="406400" y="1388110"/>
          <a:ext cx="9080500" cy="3613785"/>
        </p:xfrm>
        <a:graphic>
          <a:graphicData uri="http://schemas.openxmlformats.org/drawingml/2006/table">
            <a:tbl>
              <a:tblPr/>
              <a:tblGrid>
                <a:gridCol w="2263140"/>
                <a:gridCol w="2343150"/>
                <a:gridCol w="2321560"/>
                <a:gridCol w="2152650"/>
              </a:tblGrid>
              <a:tr h="517525">
                <a:tc>
                  <a:txBody>
                    <a:bodyPr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Mô hình</a:t>
                      </a:r>
                      <a:endParaRPr sz="1800" b="1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MAE (↓)</a:t>
                      </a:r>
                      <a:endParaRPr sz="1800" b="1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RMSE (↓)</a:t>
                      </a:r>
                      <a:endParaRPr sz="1800" b="1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R² Score (↑)</a:t>
                      </a:r>
                      <a:endParaRPr sz="1800" b="1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52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Linear Regression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0.05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0.09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1.00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52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Random Forest</a:t>
                      </a:r>
                      <a:endParaRPr sz="1800" b="1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0.06</a:t>
                      </a:r>
                      <a:endParaRPr sz="1800" b="1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0.13</a:t>
                      </a:r>
                      <a:endParaRPr sz="1800" b="1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1" i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1.00</a:t>
                      </a:r>
                      <a:endParaRPr sz="1800" b="1" i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52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XGBoost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0.07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0.19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1.00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52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LightGBM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0.07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0.17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1.00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752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SVR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0.11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0.51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1.00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8635"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LSTM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0.39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0.53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just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b="0" i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Arial" panose="020B0604020202020204" pitchFamily="34" charset="0"/>
                        </a:rPr>
                        <a:t>0.99</a:t>
                      </a:r>
                      <a:endParaRPr sz="1800" b="0" i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Times New Roman" panose="02020603050405020304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2" name="燕尾形 191"/>
          <p:cNvSpPr/>
          <p:nvPr>
            <p:custDataLst>
              <p:tags r:id="rId2"/>
            </p:custDataLst>
          </p:nvPr>
        </p:nvSpPr>
        <p:spPr>
          <a:xfrm>
            <a:off x="261620" y="427990"/>
            <a:ext cx="1373505" cy="65341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03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555750" y="427990"/>
            <a:ext cx="6153150" cy="7245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SO S</a:t>
            </a:r>
            <a:r>
              <a:rPr lang="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Á</a:t>
            </a:r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NH KẾT QUẢ C</a:t>
            </a:r>
            <a:r>
              <a:rPr lang="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Á</a:t>
            </a:r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C MÔ H</a:t>
            </a:r>
            <a:r>
              <a:rPr lang="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Ì</a:t>
            </a:r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NH</a:t>
            </a:r>
            <a:endParaRPr lang="en-US" altLang="en-US" sz="2800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3" name="Freeform: Shape 86"/>
          <p:cNvSpPr/>
          <p:nvPr/>
        </p:nvSpPr>
        <p:spPr>
          <a:xfrm>
            <a:off x="7613330" y="3671446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dirty="0"/>
          </a:p>
        </p:txBody>
      </p:sp>
      <p:sp>
        <p:nvSpPr>
          <p:cNvPr id="4" name="Freeform: Shape 87"/>
          <p:cNvSpPr/>
          <p:nvPr/>
        </p:nvSpPr>
        <p:spPr>
          <a:xfrm>
            <a:off x="6996430" y="3257659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8473662" y="3257659"/>
            <a:ext cx="3768572" cy="5448182"/>
            <a:chOff x="605168" y="1966954"/>
            <a:chExt cx="3230663" cy="4670534"/>
          </a:xfrm>
        </p:grpSpPr>
        <p:grpSp>
          <p:nvGrpSpPr>
            <p:cNvPr id="165" name="Group 164"/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/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endParaRPr lang="ko-KR" altLang="en-US" sz="2700"/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/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/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/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/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/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/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/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/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/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/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/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/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/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/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/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ko-KR" altLang="en-US" sz="2700" dirty="0"/>
            </a:p>
          </p:txBody>
        </p:sp>
      </p:grpSp>
      <p:sp>
        <p:nvSpPr>
          <p:cNvPr id="6" name="Rectangles 5"/>
          <p:cNvSpPr/>
          <p:nvPr/>
        </p:nvSpPr>
        <p:spPr>
          <a:xfrm>
            <a:off x="2733040" y="1388110"/>
            <a:ext cx="4696460" cy="47625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Hiệu suất cao nh</a:t>
            </a:r>
            <a:r>
              <a:rPr lang="" altLang="en-US"/>
              <a:t>ư</a:t>
            </a:r>
            <a:r>
              <a:rPr lang="en-US" altLang="en-US"/>
              <a:t>ng giả </a:t>
            </a:r>
            <a:r>
              <a:rPr lang="" altLang="en-US"/>
              <a:t>đ</a:t>
            </a:r>
            <a:r>
              <a:rPr lang="en-US" altLang="en-US"/>
              <a:t>ịnh tuyến tính</a:t>
            </a:r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7613015" y="1152525"/>
            <a:ext cx="4241165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Có thể không tổng quát hóa tốt trên dữ liệu thực tế</a:t>
            </a:r>
            <a:endParaRPr lang="en-US" altLang="en-US" b="1" i="1"/>
          </a:p>
        </p:txBody>
      </p:sp>
      <p:sp>
        <p:nvSpPr>
          <p:cNvPr id="8" name="Rounded Rectangle 7"/>
          <p:cNvSpPr/>
          <p:nvPr/>
        </p:nvSpPr>
        <p:spPr>
          <a:xfrm>
            <a:off x="360045" y="1877060"/>
            <a:ext cx="7773670" cy="50927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0045" y="2399030"/>
            <a:ext cx="7774305" cy="50927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2733040" y="1555750"/>
            <a:ext cx="3658235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Xử l</a:t>
            </a:r>
            <a:r>
              <a:rPr lang="" altLang="en-US" b="1" i="1"/>
              <a:t>ý</a:t>
            </a:r>
            <a:r>
              <a:rPr lang="en-US" altLang="en-US" b="1" i="1"/>
              <a:t> tốt dữ liệu phi tuyến, chống overfitting</a:t>
            </a:r>
            <a:endParaRPr lang="en-US" altLang="en-US" b="1" i="1"/>
          </a:p>
        </p:txBody>
      </p:sp>
      <p:sp>
        <p:nvSpPr>
          <p:cNvPr id="11" name="Rectangles 10"/>
          <p:cNvSpPr/>
          <p:nvPr/>
        </p:nvSpPr>
        <p:spPr>
          <a:xfrm>
            <a:off x="6600190" y="1878330"/>
            <a:ext cx="4696460" cy="47625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Ổn </a:t>
            </a:r>
            <a:r>
              <a:rPr lang="" altLang="en-US"/>
              <a:t>đ</a:t>
            </a:r>
            <a:r>
              <a:rPr lang="en-US" altLang="en-US"/>
              <a:t>ịnh hơn so với cây quyết </a:t>
            </a:r>
            <a:r>
              <a:rPr lang="" altLang="en-US"/>
              <a:t>đ</a:t>
            </a:r>
            <a:r>
              <a:rPr lang="en-US" altLang="en-US"/>
              <a:t>ịnh </a:t>
            </a:r>
            <a:r>
              <a:rPr lang="" altLang="en-US"/>
              <a:t>đ</a:t>
            </a:r>
            <a:r>
              <a:rPr lang="en-US" altLang="en-US"/>
              <a:t>ơn lẻ</a:t>
            </a:r>
            <a:endParaRPr lang="en-US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419735" y="2908300"/>
            <a:ext cx="7714615" cy="1030605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419735" y="4003040"/>
            <a:ext cx="5354955" cy="84836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" altLang="en-US"/>
              <a:t>Đ</a:t>
            </a:r>
            <a:r>
              <a:rPr lang="en-US" altLang="en-US"/>
              <a:t>ộ chính xác t</a:t>
            </a:r>
            <a:r>
              <a:rPr lang="" altLang="en-US"/>
              <a:t>ư</a:t>
            </a:r>
            <a:r>
              <a:rPr lang="en-US" altLang="en-US"/>
              <a:t>ơng </a:t>
            </a:r>
            <a:r>
              <a:rPr lang="" altLang="en-US"/>
              <a:t>đư</a:t>
            </a:r>
            <a:r>
              <a:rPr lang="en-US" altLang="en-US"/>
              <a:t>ơng nh</a:t>
            </a:r>
            <a:r>
              <a:rPr lang="" altLang="en-US"/>
              <a:t>ư</a:t>
            </a:r>
            <a:r>
              <a:rPr lang="en-US" altLang="en-US"/>
              <a:t>ng RMSE cao hơn Linear Regression</a:t>
            </a:r>
            <a:endParaRPr lang="en-US" altLang="en-US"/>
          </a:p>
        </p:txBody>
      </p:sp>
      <p:sp>
        <p:nvSpPr>
          <p:cNvPr id="14" name="Rectangles 13"/>
          <p:cNvSpPr/>
          <p:nvPr/>
        </p:nvSpPr>
        <p:spPr>
          <a:xfrm>
            <a:off x="5793105" y="4003040"/>
            <a:ext cx="4241165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Cần tinh chỉnh tham số </a:t>
            </a:r>
            <a:r>
              <a:rPr lang="" altLang="en-US" b="1" i="1"/>
              <a:t>đ</a:t>
            </a:r>
            <a:r>
              <a:rPr lang="en-US" altLang="en-US" b="1" i="1"/>
              <a:t>ể </a:t>
            </a:r>
            <a:r>
              <a:rPr lang="" altLang="en-US" b="1" i="1"/>
              <a:t>đ</a:t>
            </a:r>
            <a:r>
              <a:rPr lang="en-US" altLang="en-US" b="1" i="1"/>
              <a:t>ạt hiệu suất tối </a:t>
            </a:r>
            <a:r>
              <a:rPr lang="" altLang="en-US" b="1" i="1"/>
              <a:t>ư</a:t>
            </a:r>
            <a:r>
              <a:rPr lang="en-US" altLang="en-US" b="1" i="1"/>
              <a:t>u</a:t>
            </a:r>
            <a:endParaRPr lang="en-US" altLang="en-US" b="1" i="1"/>
          </a:p>
        </p:txBody>
      </p:sp>
      <p:sp>
        <p:nvSpPr>
          <p:cNvPr id="16" name="Rounded Rectangle 15"/>
          <p:cNvSpPr/>
          <p:nvPr/>
        </p:nvSpPr>
        <p:spPr>
          <a:xfrm>
            <a:off x="419735" y="3938905"/>
            <a:ext cx="7774305" cy="50927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102860" y="4291330"/>
            <a:ext cx="434975" cy="0"/>
          </a:xfrm>
          <a:prstGeom prst="line">
            <a:avLst/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5036820" y="4479290"/>
            <a:ext cx="4826635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Sai số lớn, không phù hợp với bài toán hiện tại</a:t>
            </a:r>
            <a:endParaRPr lang="en-US" altLang="en-US" b="1" i="1"/>
          </a:p>
        </p:txBody>
      </p:sp>
      <p:sp>
        <p:nvSpPr>
          <p:cNvPr id="20" name="Rectangles 19"/>
          <p:cNvSpPr/>
          <p:nvPr/>
        </p:nvSpPr>
        <p:spPr>
          <a:xfrm>
            <a:off x="2211070" y="5191125"/>
            <a:ext cx="5354955" cy="84836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Thích hợp hơn với hồi quy phi tuyến phức tạp nếu </a:t>
            </a:r>
            <a:r>
              <a:rPr lang="" altLang="en-US"/>
              <a:t>đ</a:t>
            </a:r>
            <a:r>
              <a:rPr lang="en-US" altLang="en-US"/>
              <a:t>iều chỉnh tham số tốt</a:t>
            </a:r>
            <a:endParaRPr lang="en-US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419735" y="4448175"/>
            <a:ext cx="7774305" cy="50927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406400" y="5051425"/>
            <a:ext cx="2214245" cy="47625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Hiệu suất thấp</a:t>
            </a:r>
            <a:endParaRPr lang="en-US" altLang="en-US"/>
          </a:p>
        </p:txBody>
      </p:sp>
      <p:sp>
        <p:nvSpPr>
          <p:cNvPr id="23" name="Rectangles 22"/>
          <p:cNvSpPr/>
          <p:nvPr/>
        </p:nvSpPr>
        <p:spPr>
          <a:xfrm>
            <a:off x="2755265" y="5077460"/>
            <a:ext cx="4241165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Có thể do ch</a:t>
            </a:r>
            <a:r>
              <a:rPr lang="" altLang="en-US" b="1" i="1"/>
              <a:t>ư</a:t>
            </a:r>
            <a:r>
              <a:rPr lang="en-US" altLang="en-US" b="1" i="1"/>
              <a:t>a </a:t>
            </a:r>
            <a:r>
              <a:rPr lang="" altLang="en-US" b="1" i="1"/>
              <a:t>đư</a:t>
            </a:r>
            <a:r>
              <a:rPr lang="en-US" altLang="en-US" b="1" i="1"/>
              <a:t>ợc tối </a:t>
            </a:r>
            <a:r>
              <a:rPr lang="" altLang="en-US" b="1" i="1"/>
              <a:t>ư</a:t>
            </a:r>
            <a:r>
              <a:rPr lang="en-US" altLang="en-US" b="1" i="1"/>
              <a:t>u tốt hoặc không phù hợp với dữ liệu</a:t>
            </a:r>
            <a:endParaRPr lang="en-US" altLang="en-US" b="1" i="1"/>
          </a:p>
        </p:txBody>
      </p:sp>
      <p:sp>
        <p:nvSpPr>
          <p:cNvPr id="24" name="Rounded Rectangle 23"/>
          <p:cNvSpPr/>
          <p:nvPr/>
        </p:nvSpPr>
        <p:spPr>
          <a:xfrm>
            <a:off x="359410" y="2399030"/>
            <a:ext cx="7774305" cy="50927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bldLvl="0" animBg="1"/>
      <p:bldP spid="8" grpId="1" animBg="1"/>
      <p:bldP spid="8" grpId="2" bldLvl="0" animBg="1"/>
      <p:bldP spid="6" grpId="2" animBg="1"/>
      <p:bldP spid="7" grpId="2" animBg="1"/>
      <p:bldP spid="9" grpId="0" bldLvl="0" animBg="1"/>
      <p:bldP spid="9" grpId="1" animBg="1"/>
      <p:bldP spid="9" grpId="2" bldLvl="0" animBg="1"/>
      <p:bldP spid="10" grpId="0" bldLvl="0" animBg="1"/>
      <p:bldP spid="10" grpId="1" animBg="1"/>
      <p:bldP spid="10" grpId="2" bldLvl="0" animBg="1"/>
      <p:bldP spid="11" grpId="0" bldLvl="0" animBg="1"/>
      <p:bldP spid="11" grpId="1" animBg="1"/>
      <p:bldP spid="11" grpId="2" bldLvl="0" animBg="1"/>
      <p:bldP spid="12" grpId="0" bldLvl="0" animBg="1"/>
      <p:bldP spid="12" grpId="1" animBg="1"/>
      <p:bldP spid="12" grpId="2" bldLvl="0" animBg="1"/>
      <p:bldP spid="13" grpId="0" bldLvl="0" animBg="1"/>
      <p:bldP spid="13" grpId="1" animBg="1"/>
      <p:bldP spid="13" grpId="2" bldLvl="0" animBg="1"/>
      <p:bldP spid="14" grpId="0" bldLvl="0" animBg="1"/>
      <p:bldP spid="14" grpId="1" animBg="1"/>
      <p:bldP spid="14" grpId="2" bldLvl="0" animBg="1"/>
      <p:bldP spid="16" grpId="0" bldLvl="0" animBg="1"/>
      <p:bldP spid="16" grpId="1" animBg="1"/>
      <p:bldP spid="16" grpId="2" bldLvl="0" animBg="1"/>
      <p:bldP spid="19" grpId="0" bldLvl="0" animBg="1"/>
      <p:bldP spid="19" grpId="1" animBg="1"/>
      <p:bldP spid="19" grpId="2" bldLvl="0" animBg="1"/>
      <p:bldP spid="20" grpId="0" bldLvl="0" animBg="1"/>
      <p:bldP spid="20" grpId="1" animBg="1"/>
      <p:bldP spid="20" grpId="2" bldLvl="0" animBg="1"/>
      <p:bldP spid="21" grpId="0" bldLvl="0" animBg="1"/>
      <p:bldP spid="21" grpId="1" animBg="1"/>
      <p:bldP spid="21" grpId="2" bldLvl="0" animBg="1"/>
      <p:bldP spid="22" grpId="0" bldLvl="0" animBg="1"/>
      <p:bldP spid="22" grpId="1" animBg="1"/>
      <p:bldP spid="22" grpId="2" bldLvl="0" animBg="1"/>
      <p:bldP spid="23" grpId="0" bldLvl="0" animBg="1"/>
      <p:bldP spid="23" grpId="1" animBg="1"/>
      <p:bldP spid="23" grpId="2" bldLvl="0" animBg="1"/>
      <p:bldP spid="24" grpId="0" bldLvl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2"/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-1" fmla="*/ 0 w 849567"/>
              <a:gd name="connsiteY0-2" fmla="*/ 422694 h 2018581"/>
              <a:gd name="connsiteX1-3" fmla="*/ 414068 w 849567"/>
              <a:gd name="connsiteY1-4" fmla="*/ 2018581 h 2018581"/>
              <a:gd name="connsiteX2-5" fmla="*/ 849567 w 849567"/>
              <a:gd name="connsiteY2-6" fmla="*/ 1567626 h 2018581"/>
              <a:gd name="connsiteX3-7" fmla="*/ 465826 w 849567"/>
              <a:gd name="connsiteY3-8" fmla="*/ 0 h 2018581"/>
              <a:gd name="connsiteX4-9" fmla="*/ 0 w 849567"/>
              <a:gd name="connsiteY4-10" fmla="*/ 422694 h 2018581"/>
              <a:gd name="connsiteX0-11" fmla="*/ 0 w 849567"/>
              <a:gd name="connsiteY0-12" fmla="*/ 422694 h 2018581"/>
              <a:gd name="connsiteX1-13" fmla="*/ 404543 w 849567"/>
              <a:gd name="connsiteY1-14" fmla="*/ 2018581 h 2018581"/>
              <a:gd name="connsiteX2-15" fmla="*/ 849567 w 849567"/>
              <a:gd name="connsiteY2-16" fmla="*/ 1567626 h 2018581"/>
              <a:gd name="connsiteX3-17" fmla="*/ 465826 w 849567"/>
              <a:gd name="connsiteY3-18" fmla="*/ 0 h 2018581"/>
              <a:gd name="connsiteX4-19" fmla="*/ 0 w 849567"/>
              <a:gd name="connsiteY4-20" fmla="*/ 422694 h 2018581"/>
              <a:gd name="connsiteX0-21" fmla="*/ 0 w 849567"/>
              <a:gd name="connsiteY0-22" fmla="*/ 434600 h 2030487"/>
              <a:gd name="connsiteX1-23" fmla="*/ 404543 w 849567"/>
              <a:gd name="connsiteY1-24" fmla="*/ 2030487 h 2030487"/>
              <a:gd name="connsiteX2-25" fmla="*/ 849567 w 849567"/>
              <a:gd name="connsiteY2-26" fmla="*/ 1579532 h 2030487"/>
              <a:gd name="connsiteX3-27" fmla="*/ 449157 w 849567"/>
              <a:gd name="connsiteY3-28" fmla="*/ 0 h 2030487"/>
              <a:gd name="connsiteX4-29" fmla="*/ 0 w 849567"/>
              <a:gd name="connsiteY4-30" fmla="*/ 434600 h 2030487"/>
              <a:gd name="connsiteX0-31" fmla="*/ 0 w 849567"/>
              <a:gd name="connsiteY0-32" fmla="*/ 434600 h 2030487"/>
              <a:gd name="connsiteX1-33" fmla="*/ 404543 w 849567"/>
              <a:gd name="connsiteY1-34" fmla="*/ 2030487 h 2030487"/>
              <a:gd name="connsiteX2-35" fmla="*/ 849567 w 849567"/>
              <a:gd name="connsiteY2-36" fmla="*/ 1579532 h 2030487"/>
              <a:gd name="connsiteX3-37" fmla="*/ 449157 w 849567"/>
              <a:gd name="connsiteY3-38" fmla="*/ 0 h 2030487"/>
              <a:gd name="connsiteX4-39" fmla="*/ 0 w 849567"/>
              <a:gd name="connsiteY4-40" fmla="*/ 434600 h 2030487"/>
              <a:gd name="connsiteX0-41" fmla="*/ 0 w 849567"/>
              <a:gd name="connsiteY0-42" fmla="*/ 436981 h 2032868"/>
              <a:gd name="connsiteX1-43" fmla="*/ 404543 w 849567"/>
              <a:gd name="connsiteY1-44" fmla="*/ 2032868 h 2032868"/>
              <a:gd name="connsiteX2-45" fmla="*/ 849567 w 849567"/>
              <a:gd name="connsiteY2-46" fmla="*/ 1581913 h 2032868"/>
              <a:gd name="connsiteX3-47" fmla="*/ 442013 w 849567"/>
              <a:gd name="connsiteY3-48" fmla="*/ 0 h 2032868"/>
              <a:gd name="connsiteX4-49" fmla="*/ 0 w 849567"/>
              <a:gd name="connsiteY4-50" fmla="*/ 436981 h 2032868"/>
              <a:gd name="connsiteX0-51" fmla="*/ 0 w 851948"/>
              <a:gd name="connsiteY0-52" fmla="*/ 453650 h 2032868"/>
              <a:gd name="connsiteX1-53" fmla="*/ 406924 w 851948"/>
              <a:gd name="connsiteY1-54" fmla="*/ 2032868 h 2032868"/>
              <a:gd name="connsiteX2-55" fmla="*/ 851948 w 851948"/>
              <a:gd name="connsiteY2-56" fmla="*/ 1581913 h 2032868"/>
              <a:gd name="connsiteX3-57" fmla="*/ 444394 w 851948"/>
              <a:gd name="connsiteY3-58" fmla="*/ 0 h 2032868"/>
              <a:gd name="connsiteX4-59" fmla="*/ 0 w 851948"/>
              <a:gd name="connsiteY4-60" fmla="*/ 453650 h 2032868"/>
              <a:gd name="connsiteX0-61" fmla="*/ 0 w 844804"/>
              <a:gd name="connsiteY0-62" fmla="*/ 444125 h 2032868"/>
              <a:gd name="connsiteX1-63" fmla="*/ 399780 w 844804"/>
              <a:gd name="connsiteY1-64" fmla="*/ 2032868 h 2032868"/>
              <a:gd name="connsiteX2-65" fmla="*/ 844804 w 844804"/>
              <a:gd name="connsiteY2-66" fmla="*/ 1581913 h 2032868"/>
              <a:gd name="connsiteX3-67" fmla="*/ 437250 w 844804"/>
              <a:gd name="connsiteY3-68" fmla="*/ 0 h 2032868"/>
              <a:gd name="connsiteX4-69" fmla="*/ 0 w 844804"/>
              <a:gd name="connsiteY4-70" fmla="*/ 444125 h 2032868"/>
              <a:gd name="connsiteX0-71" fmla="*/ 0 w 844804"/>
              <a:gd name="connsiteY0-72" fmla="*/ 444125 h 2032868"/>
              <a:gd name="connsiteX1-73" fmla="*/ 399780 w 844804"/>
              <a:gd name="connsiteY1-74" fmla="*/ 2032868 h 2032868"/>
              <a:gd name="connsiteX2-75" fmla="*/ 844804 w 844804"/>
              <a:gd name="connsiteY2-76" fmla="*/ 1581913 h 2032868"/>
              <a:gd name="connsiteX3-77" fmla="*/ 437250 w 844804"/>
              <a:gd name="connsiteY3-78" fmla="*/ 0 h 2032868"/>
              <a:gd name="connsiteX4-79" fmla="*/ 0 w 844804"/>
              <a:gd name="connsiteY4-80" fmla="*/ 444125 h 2032868"/>
              <a:gd name="connsiteX0-81" fmla="*/ 0 w 856710"/>
              <a:gd name="connsiteY0-82" fmla="*/ 448888 h 2032868"/>
              <a:gd name="connsiteX1-83" fmla="*/ 411686 w 856710"/>
              <a:gd name="connsiteY1-84" fmla="*/ 2032868 h 2032868"/>
              <a:gd name="connsiteX2-85" fmla="*/ 856710 w 856710"/>
              <a:gd name="connsiteY2-86" fmla="*/ 1581913 h 2032868"/>
              <a:gd name="connsiteX3-87" fmla="*/ 449156 w 856710"/>
              <a:gd name="connsiteY3-88" fmla="*/ 0 h 2032868"/>
              <a:gd name="connsiteX4-89" fmla="*/ 0 w 856710"/>
              <a:gd name="connsiteY4-90" fmla="*/ 448888 h 2032868"/>
              <a:gd name="connsiteX0-91" fmla="*/ 0 w 856710"/>
              <a:gd name="connsiteY0-92" fmla="*/ 486988 h 2070968"/>
              <a:gd name="connsiteX1-93" fmla="*/ 411686 w 856710"/>
              <a:gd name="connsiteY1-94" fmla="*/ 2070968 h 2070968"/>
              <a:gd name="connsiteX2-95" fmla="*/ 856710 w 856710"/>
              <a:gd name="connsiteY2-96" fmla="*/ 1620013 h 2070968"/>
              <a:gd name="connsiteX3-97" fmla="*/ 763481 w 856710"/>
              <a:gd name="connsiteY3-98" fmla="*/ 0 h 2070968"/>
              <a:gd name="connsiteX4-99" fmla="*/ 0 w 856710"/>
              <a:gd name="connsiteY4-100" fmla="*/ 486988 h 2070968"/>
              <a:gd name="connsiteX0-101" fmla="*/ 0 w 856710"/>
              <a:gd name="connsiteY0-102" fmla="*/ 486988 h 2070968"/>
              <a:gd name="connsiteX1-103" fmla="*/ 411686 w 856710"/>
              <a:gd name="connsiteY1-104" fmla="*/ 2070968 h 2070968"/>
              <a:gd name="connsiteX2-105" fmla="*/ 856710 w 856710"/>
              <a:gd name="connsiteY2-106" fmla="*/ 1620013 h 2070968"/>
              <a:gd name="connsiteX3-107" fmla="*/ 763481 w 856710"/>
              <a:gd name="connsiteY3-108" fmla="*/ 0 h 2070968"/>
              <a:gd name="connsiteX4-109" fmla="*/ 0 w 856710"/>
              <a:gd name="connsiteY4-110" fmla="*/ 486988 h 2070968"/>
              <a:gd name="connsiteX0-111" fmla="*/ 0 w 856710"/>
              <a:gd name="connsiteY0-112" fmla="*/ 486988 h 2070968"/>
              <a:gd name="connsiteX1-113" fmla="*/ 411686 w 856710"/>
              <a:gd name="connsiteY1-114" fmla="*/ 2070968 h 2070968"/>
              <a:gd name="connsiteX2-115" fmla="*/ 856710 w 856710"/>
              <a:gd name="connsiteY2-116" fmla="*/ 1620013 h 2070968"/>
              <a:gd name="connsiteX3-117" fmla="*/ 763481 w 856710"/>
              <a:gd name="connsiteY3-118" fmla="*/ 0 h 2070968"/>
              <a:gd name="connsiteX4-119" fmla="*/ 0 w 856710"/>
              <a:gd name="connsiteY4-120" fmla="*/ 486988 h 2070968"/>
              <a:gd name="connsiteX0-121" fmla="*/ 0 w 856710"/>
              <a:gd name="connsiteY0-122" fmla="*/ 486988 h 2070968"/>
              <a:gd name="connsiteX1-123" fmla="*/ 411686 w 856710"/>
              <a:gd name="connsiteY1-124" fmla="*/ 2070968 h 2070968"/>
              <a:gd name="connsiteX2-125" fmla="*/ 856710 w 856710"/>
              <a:gd name="connsiteY2-126" fmla="*/ 1620013 h 2070968"/>
              <a:gd name="connsiteX3-127" fmla="*/ 763481 w 856710"/>
              <a:gd name="connsiteY3-128" fmla="*/ 0 h 2070968"/>
              <a:gd name="connsiteX4-129" fmla="*/ 0 w 856710"/>
              <a:gd name="connsiteY4-130" fmla="*/ 486988 h 2070968"/>
              <a:gd name="connsiteX0-131" fmla="*/ 0 w 856710"/>
              <a:gd name="connsiteY0-132" fmla="*/ 486988 h 2070968"/>
              <a:gd name="connsiteX1-133" fmla="*/ 411686 w 856710"/>
              <a:gd name="connsiteY1-134" fmla="*/ 2070968 h 2070968"/>
              <a:gd name="connsiteX2-135" fmla="*/ 856710 w 856710"/>
              <a:gd name="connsiteY2-136" fmla="*/ 1620013 h 2070968"/>
              <a:gd name="connsiteX3-137" fmla="*/ 763481 w 856710"/>
              <a:gd name="connsiteY3-138" fmla="*/ 0 h 2070968"/>
              <a:gd name="connsiteX4-139" fmla="*/ 0 w 856710"/>
              <a:gd name="connsiteY4-140" fmla="*/ 486988 h 2070968"/>
              <a:gd name="connsiteX0-141" fmla="*/ 0 w 590010"/>
              <a:gd name="connsiteY0-142" fmla="*/ 486988 h 2070968"/>
              <a:gd name="connsiteX1-143" fmla="*/ 144986 w 590010"/>
              <a:gd name="connsiteY1-144" fmla="*/ 2070968 h 2070968"/>
              <a:gd name="connsiteX2-145" fmla="*/ 590010 w 590010"/>
              <a:gd name="connsiteY2-146" fmla="*/ 1620013 h 2070968"/>
              <a:gd name="connsiteX3-147" fmla="*/ 496781 w 590010"/>
              <a:gd name="connsiteY3-148" fmla="*/ 0 h 2070968"/>
              <a:gd name="connsiteX4-149" fmla="*/ 0 w 590010"/>
              <a:gd name="connsiteY4-150" fmla="*/ 486988 h 2070968"/>
              <a:gd name="connsiteX0-151" fmla="*/ 0 w 590010"/>
              <a:gd name="connsiteY0-152" fmla="*/ 515563 h 2070968"/>
              <a:gd name="connsiteX1-153" fmla="*/ 144986 w 590010"/>
              <a:gd name="connsiteY1-154" fmla="*/ 2070968 h 2070968"/>
              <a:gd name="connsiteX2-155" fmla="*/ 590010 w 590010"/>
              <a:gd name="connsiteY2-156" fmla="*/ 1620013 h 2070968"/>
              <a:gd name="connsiteX3-157" fmla="*/ 496781 w 590010"/>
              <a:gd name="connsiteY3-158" fmla="*/ 0 h 2070968"/>
              <a:gd name="connsiteX4-159" fmla="*/ 0 w 590010"/>
              <a:gd name="connsiteY4-160" fmla="*/ 515563 h 2070968"/>
              <a:gd name="connsiteX0-161" fmla="*/ 0 w 593089"/>
              <a:gd name="connsiteY0-162" fmla="*/ 487854 h 2070968"/>
              <a:gd name="connsiteX1-163" fmla="*/ 148065 w 593089"/>
              <a:gd name="connsiteY1-164" fmla="*/ 2070968 h 2070968"/>
              <a:gd name="connsiteX2-165" fmla="*/ 593089 w 593089"/>
              <a:gd name="connsiteY2-166" fmla="*/ 1620013 h 2070968"/>
              <a:gd name="connsiteX3-167" fmla="*/ 499860 w 593089"/>
              <a:gd name="connsiteY3-168" fmla="*/ 0 h 2070968"/>
              <a:gd name="connsiteX4-169" fmla="*/ 0 w 593089"/>
              <a:gd name="connsiteY4-170" fmla="*/ 487854 h 2070968"/>
              <a:gd name="connsiteX0-171" fmla="*/ 0 w 593089"/>
              <a:gd name="connsiteY0-172" fmla="*/ 494012 h 2077126"/>
              <a:gd name="connsiteX1-173" fmla="*/ 148065 w 593089"/>
              <a:gd name="connsiteY1-174" fmla="*/ 2077126 h 2077126"/>
              <a:gd name="connsiteX2-175" fmla="*/ 593089 w 593089"/>
              <a:gd name="connsiteY2-176" fmla="*/ 1626171 h 2077126"/>
              <a:gd name="connsiteX3-177" fmla="*/ 493702 w 593089"/>
              <a:gd name="connsiteY3-178" fmla="*/ 0 h 2077126"/>
              <a:gd name="connsiteX4-179" fmla="*/ 0 w 593089"/>
              <a:gd name="connsiteY4-180" fmla="*/ 494012 h 2077126"/>
              <a:gd name="connsiteX0-181" fmla="*/ 0 w 593089"/>
              <a:gd name="connsiteY0-182" fmla="*/ 494012 h 2077126"/>
              <a:gd name="connsiteX1-183" fmla="*/ 148065 w 593089"/>
              <a:gd name="connsiteY1-184" fmla="*/ 2077126 h 2077126"/>
              <a:gd name="connsiteX2-185" fmla="*/ 593089 w 593089"/>
              <a:gd name="connsiteY2-186" fmla="*/ 1626171 h 2077126"/>
              <a:gd name="connsiteX3-187" fmla="*/ 493702 w 593089"/>
              <a:gd name="connsiteY3-188" fmla="*/ 0 h 2077126"/>
              <a:gd name="connsiteX4-189" fmla="*/ 0 w 593089"/>
              <a:gd name="connsiteY4-190" fmla="*/ 494012 h 2077126"/>
              <a:gd name="connsiteX0-191" fmla="*/ 0 w 593089"/>
              <a:gd name="connsiteY0-192" fmla="*/ 494012 h 2123308"/>
              <a:gd name="connsiteX1-193" fmla="*/ 86489 w 593089"/>
              <a:gd name="connsiteY1-194" fmla="*/ 2123308 h 2123308"/>
              <a:gd name="connsiteX2-195" fmla="*/ 593089 w 593089"/>
              <a:gd name="connsiteY2-196" fmla="*/ 1626171 h 2123308"/>
              <a:gd name="connsiteX3-197" fmla="*/ 493702 w 593089"/>
              <a:gd name="connsiteY3-198" fmla="*/ 0 h 2123308"/>
              <a:gd name="connsiteX4-199" fmla="*/ 0 w 593089"/>
              <a:gd name="connsiteY4-200" fmla="*/ 494012 h 2123308"/>
              <a:gd name="connsiteX0-201" fmla="*/ 0 w 590010"/>
              <a:gd name="connsiteY0-202" fmla="*/ 503248 h 2123308"/>
              <a:gd name="connsiteX1-203" fmla="*/ 83410 w 590010"/>
              <a:gd name="connsiteY1-204" fmla="*/ 2123308 h 2123308"/>
              <a:gd name="connsiteX2-205" fmla="*/ 590010 w 590010"/>
              <a:gd name="connsiteY2-206" fmla="*/ 1626171 h 2123308"/>
              <a:gd name="connsiteX3-207" fmla="*/ 490623 w 590010"/>
              <a:gd name="connsiteY3-208" fmla="*/ 0 h 2123308"/>
              <a:gd name="connsiteX4-209" fmla="*/ 0 w 590010"/>
              <a:gd name="connsiteY4-210" fmla="*/ 503248 h 2123308"/>
              <a:gd name="connsiteX0-211" fmla="*/ 0 w 593089"/>
              <a:gd name="connsiteY0-212" fmla="*/ 497090 h 2123308"/>
              <a:gd name="connsiteX1-213" fmla="*/ 86489 w 593089"/>
              <a:gd name="connsiteY1-214" fmla="*/ 2123308 h 2123308"/>
              <a:gd name="connsiteX2-215" fmla="*/ 593089 w 593089"/>
              <a:gd name="connsiteY2-216" fmla="*/ 1626171 h 2123308"/>
              <a:gd name="connsiteX3-217" fmla="*/ 493702 w 593089"/>
              <a:gd name="connsiteY3-218" fmla="*/ 0 h 2123308"/>
              <a:gd name="connsiteX4-219" fmla="*/ 0 w 593089"/>
              <a:gd name="connsiteY4-220" fmla="*/ 497090 h 21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/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-1" fmla="*/ 0 w 849567"/>
              <a:gd name="connsiteY0-2" fmla="*/ 422694 h 2018581"/>
              <a:gd name="connsiteX1-3" fmla="*/ 414068 w 849567"/>
              <a:gd name="connsiteY1-4" fmla="*/ 2018581 h 2018581"/>
              <a:gd name="connsiteX2-5" fmla="*/ 849567 w 849567"/>
              <a:gd name="connsiteY2-6" fmla="*/ 1567626 h 2018581"/>
              <a:gd name="connsiteX3-7" fmla="*/ 465826 w 849567"/>
              <a:gd name="connsiteY3-8" fmla="*/ 0 h 2018581"/>
              <a:gd name="connsiteX4-9" fmla="*/ 0 w 849567"/>
              <a:gd name="connsiteY4-10" fmla="*/ 422694 h 2018581"/>
              <a:gd name="connsiteX0-11" fmla="*/ 0 w 849567"/>
              <a:gd name="connsiteY0-12" fmla="*/ 422694 h 2018581"/>
              <a:gd name="connsiteX1-13" fmla="*/ 404543 w 849567"/>
              <a:gd name="connsiteY1-14" fmla="*/ 2018581 h 2018581"/>
              <a:gd name="connsiteX2-15" fmla="*/ 849567 w 849567"/>
              <a:gd name="connsiteY2-16" fmla="*/ 1567626 h 2018581"/>
              <a:gd name="connsiteX3-17" fmla="*/ 465826 w 849567"/>
              <a:gd name="connsiteY3-18" fmla="*/ 0 h 2018581"/>
              <a:gd name="connsiteX4-19" fmla="*/ 0 w 849567"/>
              <a:gd name="connsiteY4-20" fmla="*/ 422694 h 2018581"/>
              <a:gd name="connsiteX0-21" fmla="*/ 0 w 849567"/>
              <a:gd name="connsiteY0-22" fmla="*/ 434600 h 2030487"/>
              <a:gd name="connsiteX1-23" fmla="*/ 404543 w 849567"/>
              <a:gd name="connsiteY1-24" fmla="*/ 2030487 h 2030487"/>
              <a:gd name="connsiteX2-25" fmla="*/ 849567 w 849567"/>
              <a:gd name="connsiteY2-26" fmla="*/ 1579532 h 2030487"/>
              <a:gd name="connsiteX3-27" fmla="*/ 449157 w 849567"/>
              <a:gd name="connsiteY3-28" fmla="*/ 0 h 2030487"/>
              <a:gd name="connsiteX4-29" fmla="*/ 0 w 849567"/>
              <a:gd name="connsiteY4-30" fmla="*/ 434600 h 2030487"/>
              <a:gd name="connsiteX0-31" fmla="*/ 0 w 849567"/>
              <a:gd name="connsiteY0-32" fmla="*/ 434600 h 2030487"/>
              <a:gd name="connsiteX1-33" fmla="*/ 404543 w 849567"/>
              <a:gd name="connsiteY1-34" fmla="*/ 2030487 h 2030487"/>
              <a:gd name="connsiteX2-35" fmla="*/ 849567 w 849567"/>
              <a:gd name="connsiteY2-36" fmla="*/ 1579532 h 2030487"/>
              <a:gd name="connsiteX3-37" fmla="*/ 449157 w 849567"/>
              <a:gd name="connsiteY3-38" fmla="*/ 0 h 2030487"/>
              <a:gd name="connsiteX4-39" fmla="*/ 0 w 849567"/>
              <a:gd name="connsiteY4-40" fmla="*/ 434600 h 2030487"/>
              <a:gd name="connsiteX0-41" fmla="*/ 0 w 849567"/>
              <a:gd name="connsiteY0-42" fmla="*/ 436981 h 2032868"/>
              <a:gd name="connsiteX1-43" fmla="*/ 404543 w 849567"/>
              <a:gd name="connsiteY1-44" fmla="*/ 2032868 h 2032868"/>
              <a:gd name="connsiteX2-45" fmla="*/ 849567 w 849567"/>
              <a:gd name="connsiteY2-46" fmla="*/ 1581913 h 2032868"/>
              <a:gd name="connsiteX3-47" fmla="*/ 442013 w 849567"/>
              <a:gd name="connsiteY3-48" fmla="*/ 0 h 2032868"/>
              <a:gd name="connsiteX4-49" fmla="*/ 0 w 849567"/>
              <a:gd name="connsiteY4-50" fmla="*/ 436981 h 2032868"/>
              <a:gd name="connsiteX0-51" fmla="*/ 0 w 851948"/>
              <a:gd name="connsiteY0-52" fmla="*/ 453650 h 2032868"/>
              <a:gd name="connsiteX1-53" fmla="*/ 406924 w 851948"/>
              <a:gd name="connsiteY1-54" fmla="*/ 2032868 h 2032868"/>
              <a:gd name="connsiteX2-55" fmla="*/ 851948 w 851948"/>
              <a:gd name="connsiteY2-56" fmla="*/ 1581913 h 2032868"/>
              <a:gd name="connsiteX3-57" fmla="*/ 444394 w 851948"/>
              <a:gd name="connsiteY3-58" fmla="*/ 0 h 2032868"/>
              <a:gd name="connsiteX4-59" fmla="*/ 0 w 851948"/>
              <a:gd name="connsiteY4-60" fmla="*/ 453650 h 2032868"/>
              <a:gd name="connsiteX0-61" fmla="*/ 0 w 844804"/>
              <a:gd name="connsiteY0-62" fmla="*/ 444125 h 2032868"/>
              <a:gd name="connsiteX1-63" fmla="*/ 399780 w 844804"/>
              <a:gd name="connsiteY1-64" fmla="*/ 2032868 h 2032868"/>
              <a:gd name="connsiteX2-65" fmla="*/ 844804 w 844804"/>
              <a:gd name="connsiteY2-66" fmla="*/ 1581913 h 2032868"/>
              <a:gd name="connsiteX3-67" fmla="*/ 437250 w 844804"/>
              <a:gd name="connsiteY3-68" fmla="*/ 0 h 2032868"/>
              <a:gd name="connsiteX4-69" fmla="*/ 0 w 844804"/>
              <a:gd name="connsiteY4-70" fmla="*/ 444125 h 2032868"/>
              <a:gd name="connsiteX0-71" fmla="*/ 0 w 844804"/>
              <a:gd name="connsiteY0-72" fmla="*/ 444125 h 2032868"/>
              <a:gd name="connsiteX1-73" fmla="*/ 399780 w 844804"/>
              <a:gd name="connsiteY1-74" fmla="*/ 2032868 h 2032868"/>
              <a:gd name="connsiteX2-75" fmla="*/ 844804 w 844804"/>
              <a:gd name="connsiteY2-76" fmla="*/ 1581913 h 2032868"/>
              <a:gd name="connsiteX3-77" fmla="*/ 437250 w 844804"/>
              <a:gd name="connsiteY3-78" fmla="*/ 0 h 2032868"/>
              <a:gd name="connsiteX4-79" fmla="*/ 0 w 844804"/>
              <a:gd name="connsiteY4-80" fmla="*/ 444125 h 2032868"/>
              <a:gd name="connsiteX0-81" fmla="*/ 0 w 856710"/>
              <a:gd name="connsiteY0-82" fmla="*/ 448888 h 2032868"/>
              <a:gd name="connsiteX1-83" fmla="*/ 411686 w 856710"/>
              <a:gd name="connsiteY1-84" fmla="*/ 2032868 h 2032868"/>
              <a:gd name="connsiteX2-85" fmla="*/ 856710 w 856710"/>
              <a:gd name="connsiteY2-86" fmla="*/ 1581913 h 2032868"/>
              <a:gd name="connsiteX3-87" fmla="*/ 449156 w 856710"/>
              <a:gd name="connsiteY3-88" fmla="*/ 0 h 2032868"/>
              <a:gd name="connsiteX4-89" fmla="*/ 0 w 856710"/>
              <a:gd name="connsiteY4-90" fmla="*/ 448888 h 2032868"/>
              <a:gd name="connsiteX0-91" fmla="*/ 0 w 856710"/>
              <a:gd name="connsiteY0-92" fmla="*/ 486988 h 2070968"/>
              <a:gd name="connsiteX1-93" fmla="*/ 411686 w 856710"/>
              <a:gd name="connsiteY1-94" fmla="*/ 2070968 h 2070968"/>
              <a:gd name="connsiteX2-95" fmla="*/ 856710 w 856710"/>
              <a:gd name="connsiteY2-96" fmla="*/ 1620013 h 2070968"/>
              <a:gd name="connsiteX3-97" fmla="*/ 763481 w 856710"/>
              <a:gd name="connsiteY3-98" fmla="*/ 0 h 2070968"/>
              <a:gd name="connsiteX4-99" fmla="*/ 0 w 856710"/>
              <a:gd name="connsiteY4-100" fmla="*/ 486988 h 2070968"/>
              <a:gd name="connsiteX0-101" fmla="*/ 0 w 856710"/>
              <a:gd name="connsiteY0-102" fmla="*/ 486988 h 2070968"/>
              <a:gd name="connsiteX1-103" fmla="*/ 411686 w 856710"/>
              <a:gd name="connsiteY1-104" fmla="*/ 2070968 h 2070968"/>
              <a:gd name="connsiteX2-105" fmla="*/ 856710 w 856710"/>
              <a:gd name="connsiteY2-106" fmla="*/ 1620013 h 2070968"/>
              <a:gd name="connsiteX3-107" fmla="*/ 763481 w 856710"/>
              <a:gd name="connsiteY3-108" fmla="*/ 0 h 2070968"/>
              <a:gd name="connsiteX4-109" fmla="*/ 0 w 856710"/>
              <a:gd name="connsiteY4-110" fmla="*/ 486988 h 2070968"/>
              <a:gd name="connsiteX0-111" fmla="*/ 0 w 856710"/>
              <a:gd name="connsiteY0-112" fmla="*/ 486988 h 2070968"/>
              <a:gd name="connsiteX1-113" fmla="*/ 411686 w 856710"/>
              <a:gd name="connsiteY1-114" fmla="*/ 2070968 h 2070968"/>
              <a:gd name="connsiteX2-115" fmla="*/ 856710 w 856710"/>
              <a:gd name="connsiteY2-116" fmla="*/ 1620013 h 2070968"/>
              <a:gd name="connsiteX3-117" fmla="*/ 763481 w 856710"/>
              <a:gd name="connsiteY3-118" fmla="*/ 0 h 2070968"/>
              <a:gd name="connsiteX4-119" fmla="*/ 0 w 856710"/>
              <a:gd name="connsiteY4-120" fmla="*/ 486988 h 2070968"/>
              <a:gd name="connsiteX0-121" fmla="*/ 0 w 856710"/>
              <a:gd name="connsiteY0-122" fmla="*/ 486988 h 2070968"/>
              <a:gd name="connsiteX1-123" fmla="*/ 411686 w 856710"/>
              <a:gd name="connsiteY1-124" fmla="*/ 2070968 h 2070968"/>
              <a:gd name="connsiteX2-125" fmla="*/ 856710 w 856710"/>
              <a:gd name="connsiteY2-126" fmla="*/ 1620013 h 2070968"/>
              <a:gd name="connsiteX3-127" fmla="*/ 763481 w 856710"/>
              <a:gd name="connsiteY3-128" fmla="*/ 0 h 2070968"/>
              <a:gd name="connsiteX4-129" fmla="*/ 0 w 856710"/>
              <a:gd name="connsiteY4-130" fmla="*/ 486988 h 2070968"/>
              <a:gd name="connsiteX0-131" fmla="*/ 0 w 856710"/>
              <a:gd name="connsiteY0-132" fmla="*/ 486988 h 2070968"/>
              <a:gd name="connsiteX1-133" fmla="*/ 411686 w 856710"/>
              <a:gd name="connsiteY1-134" fmla="*/ 2070968 h 2070968"/>
              <a:gd name="connsiteX2-135" fmla="*/ 856710 w 856710"/>
              <a:gd name="connsiteY2-136" fmla="*/ 1620013 h 2070968"/>
              <a:gd name="connsiteX3-137" fmla="*/ 763481 w 856710"/>
              <a:gd name="connsiteY3-138" fmla="*/ 0 h 2070968"/>
              <a:gd name="connsiteX4-139" fmla="*/ 0 w 856710"/>
              <a:gd name="connsiteY4-140" fmla="*/ 486988 h 2070968"/>
              <a:gd name="connsiteX0-141" fmla="*/ 0 w 590010"/>
              <a:gd name="connsiteY0-142" fmla="*/ 486988 h 2070968"/>
              <a:gd name="connsiteX1-143" fmla="*/ 144986 w 590010"/>
              <a:gd name="connsiteY1-144" fmla="*/ 2070968 h 2070968"/>
              <a:gd name="connsiteX2-145" fmla="*/ 590010 w 590010"/>
              <a:gd name="connsiteY2-146" fmla="*/ 1620013 h 2070968"/>
              <a:gd name="connsiteX3-147" fmla="*/ 496781 w 590010"/>
              <a:gd name="connsiteY3-148" fmla="*/ 0 h 2070968"/>
              <a:gd name="connsiteX4-149" fmla="*/ 0 w 590010"/>
              <a:gd name="connsiteY4-150" fmla="*/ 486988 h 2070968"/>
              <a:gd name="connsiteX0-151" fmla="*/ 0 w 590010"/>
              <a:gd name="connsiteY0-152" fmla="*/ 515563 h 2070968"/>
              <a:gd name="connsiteX1-153" fmla="*/ 144986 w 590010"/>
              <a:gd name="connsiteY1-154" fmla="*/ 2070968 h 2070968"/>
              <a:gd name="connsiteX2-155" fmla="*/ 590010 w 590010"/>
              <a:gd name="connsiteY2-156" fmla="*/ 1620013 h 2070968"/>
              <a:gd name="connsiteX3-157" fmla="*/ 496781 w 590010"/>
              <a:gd name="connsiteY3-158" fmla="*/ 0 h 2070968"/>
              <a:gd name="connsiteX4-159" fmla="*/ 0 w 590010"/>
              <a:gd name="connsiteY4-160" fmla="*/ 515563 h 2070968"/>
              <a:gd name="connsiteX0-161" fmla="*/ 0 w 593089"/>
              <a:gd name="connsiteY0-162" fmla="*/ 487854 h 2070968"/>
              <a:gd name="connsiteX1-163" fmla="*/ 148065 w 593089"/>
              <a:gd name="connsiteY1-164" fmla="*/ 2070968 h 2070968"/>
              <a:gd name="connsiteX2-165" fmla="*/ 593089 w 593089"/>
              <a:gd name="connsiteY2-166" fmla="*/ 1620013 h 2070968"/>
              <a:gd name="connsiteX3-167" fmla="*/ 499860 w 593089"/>
              <a:gd name="connsiteY3-168" fmla="*/ 0 h 2070968"/>
              <a:gd name="connsiteX4-169" fmla="*/ 0 w 593089"/>
              <a:gd name="connsiteY4-170" fmla="*/ 487854 h 2070968"/>
              <a:gd name="connsiteX0-171" fmla="*/ 0 w 593089"/>
              <a:gd name="connsiteY0-172" fmla="*/ 494012 h 2077126"/>
              <a:gd name="connsiteX1-173" fmla="*/ 148065 w 593089"/>
              <a:gd name="connsiteY1-174" fmla="*/ 2077126 h 2077126"/>
              <a:gd name="connsiteX2-175" fmla="*/ 593089 w 593089"/>
              <a:gd name="connsiteY2-176" fmla="*/ 1626171 h 2077126"/>
              <a:gd name="connsiteX3-177" fmla="*/ 493702 w 593089"/>
              <a:gd name="connsiteY3-178" fmla="*/ 0 h 2077126"/>
              <a:gd name="connsiteX4-179" fmla="*/ 0 w 593089"/>
              <a:gd name="connsiteY4-180" fmla="*/ 494012 h 2077126"/>
              <a:gd name="connsiteX0-181" fmla="*/ 0 w 593089"/>
              <a:gd name="connsiteY0-182" fmla="*/ 494012 h 2077126"/>
              <a:gd name="connsiteX1-183" fmla="*/ 148065 w 593089"/>
              <a:gd name="connsiteY1-184" fmla="*/ 2077126 h 2077126"/>
              <a:gd name="connsiteX2-185" fmla="*/ 593089 w 593089"/>
              <a:gd name="connsiteY2-186" fmla="*/ 1626171 h 2077126"/>
              <a:gd name="connsiteX3-187" fmla="*/ 493702 w 593089"/>
              <a:gd name="connsiteY3-188" fmla="*/ 0 h 2077126"/>
              <a:gd name="connsiteX4-189" fmla="*/ 0 w 593089"/>
              <a:gd name="connsiteY4-190" fmla="*/ 494012 h 2077126"/>
              <a:gd name="connsiteX0-191" fmla="*/ 0 w 593089"/>
              <a:gd name="connsiteY0-192" fmla="*/ 494012 h 2123308"/>
              <a:gd name="connsiteX1-193" fmla="*/ 86489 w 593089"/>
              <a:gd name="connsiteY1-194" fmla="*/ 2123308 h 2123308"/>
              <a:gd name="connsiteX2-195" fmla="*/ 593089 w 593089"/>
              <a:gd name="connsiteY2-196" fmla="*/ 1626171 h 2123308"/>
              <a:gd name="connsiteX3-197" fmla="*/ 493702 w 593089"/>
              <a:gd name="connsiteY3-198" fmla="*/ 0 h 2123308"/>
              <a:gd name="connsiteX4-199" fmla="*/ 0 w 593089"/>
              <a:gd name="connsiteY4-200" fmla="*/ 494012 h 2123308"/>
              <a:gd name="connsiteX0-201" fmla="*/ 0 w 590010"/>
              <a:gd name="connsiteY0-202" fmla="*/ 503248 h 2123308"/>
              <a:gd name="connsiteX1-203" fmla="*/ 83410 w 590010"/>
              <a:gd name="connsiteY1-204" fmla="*/ 2123308 h 2123308"/>
              <a:gd name="connsiteX2-205" fmla="*/ 590010 w 590010"/>
              <a:gd name="connsiteY2-206" fmla="*/ 1626171 h 2123308"/>
              <a:gd name="connsiteX3-207" fmla="*/ 490623 w 590010"/>
              <a:gd name="connsiteY3-208" fmla="*/ 0 h 2123308"/>
              <a:gd name="connsiteX4-209" fmla="*/ 0 w 590010"/>
              <a:gd name="connsiteY4-210" fmla="*/ 503248 h 2123308"/>
              <a:gd name="connsiteX0-211" fmla="*/ 0 w 593089"/>
              <a:gd name="connsiteY0-212" fmla="*/ 497090 h 2123308"/>
              <a:gd name="connsiteX1-213" fmla="*/ 86489 w 593089"/>
              <a:gd name="connsiteY1-214" fmla="*/ 2123308 h 2123308"/>
              <a:gd name="connsiteX2-215" fmla="*/ 593089 w 593089"/>
              <a:gd name="connsiteY2-216" fmla="*/ 1626171 h 2123308"/>
              <a:gd name="connsiteX3-217" fmla="*/ 493702 w 593089"/>
              <a:gd name="connsiteY3-218" fmla="*/ 0 h 2123308"/>
              <a:gd name="connsiteX4-219" fmla="*/ 0 w 593089"/>
              <a:gd name="connsiteY4-220" fmla="*/ 497090 h 21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/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-1" fmla="*/ 0 w 764934"/>
              <a:gd name="connsiteY0-2" fmla="*/ 27709 h 1304758"/>
              <a:gd name="connsiteX1-3" fmla="*/ 640972 w 764934"/>
              <a:gd name="connsiteY1-4" fmla="*/ 0 h 1304758"/>
              <a:gd name="connsiteX2-5" fmla="*/ 764934 w 764934"/>
              <a:gd name="connsiteY2-6" fmla="*/ 807622 h 1304758"/>
              <a:gd name="connsiteX3-7" fmla="*/ 270649 w 764934"/>
              <a:gd name="connsiteY3-8" fmla="*/ 1304758 h 1304758"/>
              <a:gd name="connsiteX4-9" fmla="*/ 0 w 764934"/>
              <a:gd name="connsiteY4-10" fmla="*/ 27709 h 1304758"/>
              <a:gd name="connsiteX0-11" fmla="*/ 0 w 764934"/>
              <a:gd name="connsiteY0-12" fmla="*/ 36945 h 1313994"/>
              <a:gd name="connsiteX1-13" fmla="*/ 659445 w 764934"/>
              <a:gd name="connsiteY1-14" fmla="*/ 0 h 1313994"/>
              <a:gd name="connsiteX2-15" fmla="*/ 764934 w 764934"/>
              <a:gd name="connsiteY2-16" fmla="*/ 816858 h 1313994"/>
              <a:gd name="connsiteX3-17" fmla="*/ 270649 w 764934"/>
              <a:gd name="connsiteY3-18" fmla="*/ 1313994 h 1313994"/>
              <a:gd name="connsiteX4-19" fmla="*/ 0 w 764934"/>
              <a:gd name="connsiteY4-20" fmla="*/ 36945 h 13139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/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-1" fmla="*/ 0 w 849567"/>
              <a:gd name="connsiteY0-2" fmla="*/ 422694 h 2018581"/>
              <a:gd name="connsiteX1-3" fmla="*/ 414068 w 849567"/>
              <a:gd name="connsiteY1-4" fmla="*/ 2018581 h 2018581"/>
              <a:gd name="connsiteX2-5" fmla="*/ 849567 w 849567"/>
              <a:gd name="connsiteY2-6" fmla="*/ 1567626 h 2018581"/>
              <a:gd name="connsiteX3-7" fmla="*/ 465826 w 849567"/>
              <a:gd name="connsiteY3-8" fmla="*/ 0 h 2018581"/>
              <a:gd name="connsiteX4-9" fmla="*/ 0 w 849567"/>
              <a:gd name="connsiteY4-10" fmla="*/ 422694 h 2018581"/>
              <a:gd name="connsiteX0-11" fmla="*/ 0 w 849567"/>
              <a:gd name="connsiteY0-12" fmla="*/ 422694 h 2018581"/>
              <a:gd name="connsiteX1-13" fmla="*/ 404543 w 849567"/>
              <a:gd name="connsiteY1-14" fmla="*/ 2018581 h 2018581"/>
              <a:gd name="connsiteX2-15" fmla="*/ 849567 w 849567"/>
              <a:gd name="connsiteY2-16" fmla="*/ 1567626 h 2018581"/>
              <a:gd name="connsiteX3-17" fmla="*/ 465826 w 849567"/>
              <a:gd name="connsiteY3-18" fmla="*/ 0 h 2018581"/>
              <a:gd name="connsiteX4-19" fmla="*/ 0 w 849567"/>
              <a:gd name="connsiteY4-20" fmla="*/ 422694 h 2018581"/>
              <a:gd name="connsiteX0-21" fmla="*/ 0 w 849567"/>
              <a:gd name="connsiteY0-22" fmla="*/ 434600 h 2030487"/>
              <a:gd name="connsiteX1-23" fmla="*/ 404543 w 849567"/>
              <a:gd name="connsiteY1-24" fmla="*/ 2030487 h 2030487"/>
              <a:gd name="connsiteX2-25" fmla="*/ 849567 w 849567"/>
              <a:gd name="connsiteY2-26" fmla="*/ 1579532 h 2030487"/>
              <a:gd name="connsiteX3-27" fmla="*/ 449157 w 849567"/>
              <a:gd name="connsiteY3-28" fmla="*/ 0 h 2030487"/>
              <a:gd name="connsiteX4-29" fmla="*/ 0 w 849567"/>
              <a:gd name="connsiteY4-30" fmla="*/ 434600 h 2030487"/>
              <a:gd name="connsiteX0-31" fmla="*/ 0 w 849567"/>
              <a:gd name="connsiteY0-32" fmla="*/ 434600 h 2030487"/>
              <a:gd name="connsiteX1-33" fmla="*/ 404543 w 849567"/>
              <a:gd name="connsiteY1-34" fmla="*/ 2030487 h 2030487"/>
              <a:gd name="connsiteX2-35" fmla="*/ 849567 w 849567"/>
              <a:gd name="connsiteY2-36" fmla="*/ 1579532 h 2030487"/>
              <a:gd name="connsiteX3-37" fmla="*/ 449157 w 849567"/>
              <a:gd name="connsiteY3-38" fmla="*/ 0 h 2030487"/>
              <a:gd name="connsiteX4-39" fmla="*/ 0 w 849567"/>
              <a:gd name="connsiteY4-40" fmla="*/ 434600 h 2030487"/>
              <a:gd name="connsiteX0-41" fmla="*/ 0 w 849567"/>
              <a:gd name="connsiteY0-42" fmla="*/ 436981 h 2032868"/>
              <a:gd name="connsiteX1-43" fmla="*/ 404543 w 849567"/>
              <a:gd name="connsiteY1-44" fmla="*/ 2032868 h 2032868"/>
              <a:gd name="connsiteX2-45" fmla="*/ 849567 w 849567"/>
              <a:gd name="connsiteY2-46" fmla="*/ 1581913 h 2032868"/>
              <a:gd name="connsiteX3-47" fmla="*/ 442013 w 849567"/>
              <a:gd name="connsiteY3-48" fmla="*/ 0 h 2032868"/>
              <a:gd name="connsiteX4-49" fmla="*/ 0 w 849567"/>
              <a:gd name="connsiteY4-50" fmla="*/ 436981 h 2032868"/>
              <a:gd name="connsiteX0-51" fmla="*/ 0 w 851948"/>
              <a:gd name="connsiteY0-52" fmla="*/ 453650 h 2032868"/>
              <a:gd name="connsiteX1-53" fmla="*/ 406924 w 851948"/>
              <a:gd name="connsiteY1-54" fmla="*/ 2032868 h 2032868"/>
              <a:gd name="connsiteX2-55" fmla="*/ 851948 w 851948"/>
              <a:gd name="connsiteY2-56" fmla="*/ 1581913 h 2032868"/>
              <a:gd name="connsiteX3-57" fmla="*/ 444394 w 851948"/>
              <a:gd name="connsiteY3-58" fmla="*/ 0 h 2032868"/>
              <a:gd name="connsiteX4-59" fmla="*/ 0 w 851948"/>
              <a:gd name="connsiteY4-60" fmla="*/ 453650 h 2032868"/>
              <a:gd name="connsiteX0-61" fmla="*/ 0 w 844804"/>
              <a:gd name="connsiteY0-62" fmla="*/ 444125 h 2032868"/>
              <a:gd name="connsiteX1-63" fmla="*/ 399780 w 844804"/>
              <a:gd name="connsiteY1-64" fmla="*/ 2032868 h 2032868"/>
              <a:gd name="connsiteX2-65" fmla="*/ 844804 w 844804"/>
              <a:gd name="connsiteY2-66" fmla="*/ 1581913 h 2032868"/>
              <a:gd name="connsiteX3-67" fmla="*/ 437250 w 844804"/>
              <a:gd name="connsiteY3-68" fmla="*/ 0 h 2032868"/>
              <a:gd name="connsiteX4-69" fmla="*/ 0 w 844804"/>
              <a:gd name="connsiteY4-70" fmla="*/ 444125 h 2032868"/>
              <a:gd name="connsiteX0-71" fmla="*/ 0 w 844804"/>
              <a:gd name="connsiteY0-72" fmla="*/ 444125 h 2032868"/>
              <a:gd name="connsiteX1-73" fmla="*/ 399780 w 844804"/>
              <a:gd name="connsiteY1-74" fmla="*/ 2032868 h 2032868"/>
              <a:gd name="connsiteX2-75" fmla="*/ 844804 w 844804"/>
              <a:gd name="connsiteY2-76" fmla="*/ 1581913 h 2032868"/>
              <a:gd name="connsiteX3-77" fmla="*/ 437250 w 844804"/>
              <a:gd name="connsiteY3-78" fmla="*/ 0 h 2032868"/>
              <a:gd name="connsiteX4-79" fmla="*/ 0 w 844804"/>
              <a:gd name="connsiteY4-80" fmla="*/ 444125 h 2032868"/>
              <a:gd name="connsiteX0-81" fmla="*/ 0 w 856710"/>
              <a:gd name="connsiteY0-82" fmla="*/ 448888 h 2032868"/>
              <a:gd name="connsiteX1-83" fmla="*/ 411686 w 856710"/>
              <a:gd name="connsiteY1-84" fmla="*/ 2032868 h 2032868"/>
              <a:gd name="connsiteX2-85" fmla="*/ 856710 w 856710"/>
              <a:gd name="connsiteY2-86" fmla="*/ 1581913 h 2032868"/>
              <a:gd name="connsiteX3-87" fmla="*/ 449156 w 856710"/>
              <a:gd name="connsiteY3-88" fmla="*/ 0 h 2032868"/>
              <a:gd name="connsiteX4-89" fmla="*/ 0 w 856710"/>
              <a:gd name="connsiteY4-90" fmla="*/ 448888 h 2032868"/>
              <a:gd name="connsiteX0-91" fmla="*/ 0 w 856710"/>
              <a:gd name="connsiteY0-92" fmla="*/ 486988 h 2070968"/>
              <a:gd name="connsiteX1-93" fmla="*/ 411686 w 856710"/>
              <a:gd name="connsiteY1-94" fmla="*/ 2070968 h 2070968"/>
              <a:gd name="connsiteX2-95" fmla="*/ 856710 w 856710"/>
              <a:gd name="connsiteY2-96" fmla="*/ 1620013 h 2070968"/>
              <a:gd name="connsiteX3-97" fmla="*/ 763481 w 856710"/>
              <a:gd name="connsiteY3-98" fmla="*/ 0 h 2070968"/>
              <a:gd name="connsiteX4-99" fmla="*/ 0 w 856710"/>
              <a:gd name="connsiteY4-100" fmla="*/ 486988 h 2070968"/>
              <a:gd name="connsiteX0-101" fmla="*/ 0 w 856710"/>
              <a:gd name="connsiteY0-102" fmla="*/ 486988 h 2070968"/>
              <a:gd name="connsiteX1-103" fmla="*/ 411686 w 856710"/>
              <a:gd name="connsiteY1-104" fmla="*/ 2070968 h 2070968"/>
              <a:gd name="connsiteX2-105" fmla="*/ 856710 w 856710"/>
              <a:gd name="connsiteY2-106" fmla="*/ 1620013 h 2070968"/>
              <a:gd name="connsiteX3-107" fmla="*/ 763481 w 856710"/>
              <a:gd name="connsiteY3-108" fmla="*/ 0 h 2070968"/>
              <a:gd name="connsiteX4-109" fmla="*/ 0 w 856710"/>
              <a:gd name="connsiteY4-110" fmla="*/ 486988 h 2070968"/>
              <a:gd name="connsiteX0-111" fmla="*/ 0 w 856710"/>
              <a:gd name="connsiteY0-112" fmla="*/ 486988 h 2070968"/>
              <a:gd name="connsiteX1-113" fmla="*/ 411686 w 856710"/>
              <a:gd name="connsiteY1-114" fmla="*/ 2070968 h 2070968"/>
              <a:gd name="connsiteX2-115" fmla="*/ 856710 w 856710"/>
              <a:gd name="connsiteY2-116" fmla="*/ 1620013 h 2070968"/>
              <a:gd name="connsiteX3-117" fmla="*/ 763481 w 856710"/>
              <a:gd name="connsiteY3-118" fmla="*/ 0 h 2070968"/>
              <a:gd name="connsiteX4-119" fmla="*/ 0 w 856710"/>
              <a:gd name="connsiteY4-120" fmla="*/ 486988 h 2070968"/>
              <a:gd name="connsiteX0-121" fmla="*/ 0 w 856710"/>
              <a:gd name="connsiteY0-122" fmla="*/ 486988 h 2070968"/>
              <a:gd name="connsiteX1-123" fmla="*/ 411686 w 856710"/>
              <a:gd name="connsiteY1-124" fmla="*/ 2070968 h 2070968"/>
              <a:gd name="connsiteX2-125" fmla="*/ 856710 w 856710"/>
              <a:gd name="connsiteY2-126" fmla="*/ 1620013 h 2070968"/>
              <a:gd name="connsiteX3-127" fmla="*/ 763481 w 856710"/>
              <a:gd name="connsiteY3-128" fmla="*/ 0 h 2070968"/>
              <a:gd name="connsiteX4-129" fmla="*/ 0 w 856710"/>
              <a:gd name="connsiteY4-130" fmla="*/ 486988 h 2070968"/>
              <a:gd name="connsiteX0-131" fmla="*/ 0 w 856710"/>
              <a:gd name="connsiteY0-132" fmla="*/ 486988 h 2070968"/>
              <a:gd name="connsiteX1-133" fmla="*/ 411686 w 856710"/>
              <a:gd name="connsiteY1-134" fmla="*/ 2070968 h 2070968"/>
              <a:gd name="connsiteX2-135" fmla="*/ 856710 w 856710"/>
              <a:gd name="connsiteY2-136" fmla="*/ 1620013 h 2070968"/>
              <a:gd name="connsiteX3-137" fmla="*/ 763481 w 856710"/>
              <a:gd name="connsiteY3-138" fmla="*/ 0 h 2070968"/>
              <a:gd name="connsiteX4-139" fmla="*/ 0 w 856710"/>
              <a:gd name="connsiteY4-140" fmla="*/ 486988 h 2070968"/>
              <a:gd name="connsiteX0-141" fmla="*/ 0 w 590010"/>
              <a:gd name="connsiteY0-142" fmla="*/ 486988 h 2070968"/>
              <a:gd name="connsiteX1-143" fmla="*/ 144986 w 590010"/>
              <a:gd name="connsiteY1-144" fmla="*/ 2070968 h 2070968"/>
              <a:gd name="connsiteX2-145" fmla="*/ 590010 w 590010"/>
              <a:gd name="connsiteY2-146" fmla="*/ 1620013 h 2070968"/>
              <a:gd name="connsiteX3-147" fmla="*/ 496781 w 590010"/>
              <a:gd name="connsiteY3-148" fmla="*/ 0 h 2070968"/>
              <a:gd name="connsiteX4-149" fmla="*/ 0 w 590010"/>
              <a:gd name="connsiteY4-150" fmla="*/ 486988 h 2070968"/>
              <a:gd name="connsiteX0-151" fmla="*/ 0 w 590010"/>
              <a:gd name="connsiteY0-152" fmla="*/ 515563 h 2070968"/>
              <a:gd name="connsiteX1-153" fmla="*/ 144986 w 590010"/>
              <a:gd name="connsiteY1-154" fmla="*/ 2070968 h 2070968"/>
              <a:gd name="connsiteX2-155" fmla="*/ 590010 w 590010"/>
              <a:gd name="connsiteY2-156" fmla="*/ 1620013 h 2070968"/>
              <a:gd name="connsiteX3-157" fmla="*/ 496781 w 590010"/>
              <a:gd name="connsiteY3-158" fmla="*/ 0 h 2070968"/>
              <a:gd name="connsiteX4-159" fmla="*/ 0 w 590010"/>
              <a:gd name="connsiteY4-160" fmla="*/ 515563 h 2070968"/>
              <a:gd name="connsiteX0-161" fmla="*/ 0 w 593089"/>
              <a:gd name="connsiteY0-162" fmla="*/ 487854 h 2070968"/>
              <a:gd name="connsiteX1-163" fmla="*/ 148065 w 593089"/>
              <a:gd name="connsiteY1-164" fmla="*/ 2070968 h 2070968"/>
              <a:gd name="connsiteX2-165" fmla="*/ 593089 w 593089"/>
              <a:gd name="connsiteY2-166" fmla="*/ 1620013 h 2070968"/>
              <a:gd name="connsiteX3-167" fmla="*/ 499860 w 593089"/>
              <a:gd name="connsiteY3-168" fmla="*/ 0 h 2070968"/>
              <a:gd name="connsiteX4-169" fmla="*/ 0 w 593089"/>
              <a:gd name="connsiteY4-170" fmla="*/ 487854 h 2070968"/>
              <a:gd name="connsiteX0-171" fmla="*/ 0 w 593089"/>
              <a:gd name="connsiteY0-172" fmla="*/ 494012 h 2077126"/>
              <a:gd name="connsiteX1-173" fmla="*/ 148065 w 593089"/>
              <a:gd name="connsiteY1-174" fmla="*/ 2077126 h 2077126"/>
              <a:gd name="connsiteX2-175" fmla="*/ 593089 w 593089"/>
              <a:gd name="connsiteY2-176" fmla="*/ 1626171 h 2077126"/>
              <a:gd name="connsiteX3-177" fmla="*/ 493702 w 593089"/>
              <a:gd name="connsiteY3-178" fmla="*/ 0 h 2077126"/>
              <a:gd name="connsiteX4-179" fmla="*/ 0 w 593089"/>
              <a:gd name="connsiteY4-180" fmla="*/ 494012 h 2077126"/>
              <a:gd name="connsiteX0-181" fmla="*/ 0 w 593089"/>
              <a:gd name="connsiteY0-182" fmla="*/ 494012 h 2077126"/>
              <a:gd name="connsiteX1-183" fmla="*/ 148065 w 593089"/>
              <a:gd name="connsiteY1-184" fmla="*/ 2077126 h 2077126"/>
              <a:gd name="connsiteX2-185" fmla="*/ 593089 w 593089"/>
              <a:gd name="connsiteY2-186" fmla="*/ 1626171 h 2077126"/>
              <a:gd name="connsiteX3-187" fmla="*/ 493702 w 593089"/>
              <a:gd name="connsiteY3-188" fmla="*/ 0 h 2077126"/>
              <a:gd name="connsiteX4-189" fmla="*/ 0 w 593089"/>
              <a:gd name="connsiteY4-190" fmla="*/ 494012 h 2077126"/>
              <a:gd name="connsiteX0-191" fmla="*/ 0 w 593089"/>
              <a:gd name="connsiteY0-192" fmla="*/ 494012 h 2123308"/>
              <a:gd name="connsiteX1-193" fmla="*/ 86489 w 593089"/>
              <a:gd name="connsiteY1-194" fmla="*/ 2123308 h 2123308"/>
              <a:gd name="connsiteX2-195" fmla="*/ 593089 w 593089"/>
              <a:gd name="connsiteY2-196" fmla="*/ 1626171 h 2123308"/>
              <a:gd name="connsiteX3-197" fmla="*/ 493702 w 593089"/>
              <a:gd name="connsiteY3-198" fmla="*/ 0 h 2123308"/>
              <a:gd name="connsiteX4-199" fmla="*/ 0 w 593089"/>
              <a:gd name="connsiteY4-200" fmla="*/ 494012 h 2123308"/>
              <a:gd name="connsiteX0-201" fmla="*/ 0 w 590010"/>
              <a:gd name="connsiteY0-202" fmla="*/ 503248 h 2123308"/>
              <a:gd name="connsiteX1-203" fmla="*/ 83410 w 590010"/>
              <a:gd name="connsiteY1-204" fmla="*/ 2123308 h 2123308"/>
              <a:gd name="connsiteX2-205" fmla="*/ 590010 w 590010"/>
              <a:gd name="connsiteY2-206" fmla="*/ 1626171 h 2123308"/>
              <a:gd name="connsiteX3-207" fmla="*/ 490623 w 590010"/>
              <a:gd name="connsiteY3-208" fmla="*/ 0 h 2123308"/>
              <a:gd name="connsiteX4-209" fmla="*/ 0 w 590010"/>
              <a:gd name="connsiteY4-210" fmla="*/ 503248 h 2123308"/>
              <a:gd name="connsiteX0-211" fmla="*/ 0 w 593089"/>
              <a:gd name="connsiteY0-212" fmla="*/ 497090 h 2123308"/>
              <a:gd name="connsiteX1-213" fmla="*/ 86489 w 593089"/>
              <a:gd name="connsiteY1-214" fmla="*/ 2123308 h 2123308"/>
              <a:gd name="connsiteX2-215" fmla="*/ 593089 w 593089"/>
              <a:gd name="connsiteY2-216" fmla="*/ 1626171 h 2123308"/>
              <a:gd name="connsiteX3-217" fmla="*/ 493702 w 593089"/>
              <a:gd name="connsiteY3-218" fmla="*/ 0 h 2123308"/>
              <a:gd name="connsiteX4-219" fmla="*/ 0 w 593089"/>
              <a:gd name="connsiteY4-220" fmla="*/ 497090 h 21233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/>
          <p:cNvSpPr/>
          <p:nvPr/>
        </p:nvSpPr>
        <p:spPr>
          <a:xfrm>
            <a:off x="845708" y="178157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2700000">
            <a:off x="1361544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700000">
            <a:off x="2687955" y="2381250"/>
            <a:ext cx="2666365" cy="64770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700000">
            <a:off x="1388745" y="2503170"/>
            <a:ext cx="2192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Đ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ộ chính xác cao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700000">
            <a:off x="2973070" y="2506980"/>
            <a:ext cx="2182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Tổng quát hóa tốt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700000">
            <a:off x="4572363" y="2529280"/>
            <a:ext cx="1939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Ổn </a:t>
            </a:r>
            <a:r>
              <a:rPr lang="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đ</a:t>
            </a:r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ịnh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700000">
            <a:off x="6096769" y="2529280"/>
            <a:ext cx="1939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Dễ sử dụng</a:t>
            </a:r>
            <a:endParaRPr lang="en-US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2" name="燕尾形 191"/>
          <p:cNvSpPr/>
          <p:nvPr>
            <p:custDataLst>
              <p:tags r:id="rId1"/>
            </p:custDataLst>
          </p:nvPr>
        </p:nvSpPr>
        <p:spPr>
          <a:xfrm>
            <a:off x="261620" y="427990"/>
            <a:ext cx="1373505" cy="653415"/>
          </a:xfrm>
          <a:prstGeom prst="chevron">
            <a:avLst/>
          </a:prstGeom>
        </p:spPr>
        <p:style>
          <a:lnRef idx="0">
            <a:srgbClr val="FFFFFF"/>
          </a:lnRef>
          <a:fillRef idx="3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2800" b="1" cap="all">
                <a:solidFill>
                  <a:srgbClr val="FFFFFF"/>
                </a:solidFill>
                <a:uFillTx/>
                <a:latin typeface="+mn-lt"/>
                <a:sym typeface="+mn-lt"/>
              </a:rPr>
              <a:t>03</a:t>
            </a:r>
            <a:endParaRPr lang="en-US" sz="2800" b="1" cap="all">
              <a:solidFill>
                <a:srgbClr val="FFFFFF"/>
              </a:solidFill>
              <a:uFillTx/>
              <a:latin typeface="+mn-ea"/>
              <a:sym typeface="+mn-ea"/>
            </a:endParaRPr>
          </a:p>
        </p:txBody>
      </p:sp>
      <p:sp>
        <p:nvSpPr>
          <p:cNvPr id="34" name="Text Placeholder 4"/>
          <p:cNvSpPr>
            <a:spLocks noGrp="1"/>
          </p:cNvSpPr>
          <p:nvPr/>
        </p:nvSpPr>
        <p:spPr>
          <a:xfrm>
            <a:off x="1461135" y="427990"/>
            <a:ext cx="6153150" cy="72453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L</a:t>
            </a:r>
            <a:r>
              <a:rPr lang="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Ý</a:t>
            </a:r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 DO CHỌN</a:t>
            </a:r>
            <a:r>
              <a:rPr lang="en-US" altLang="en-US" sz="2800" b="1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 RANDOM FOREST</a:t>
            </a:r>
            <a:endParaRPr lang="en-US" altLang="en-US" sz="2800" b="1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35" name="Rectangles 34"/>
          <p:cNvSpPr/>
          <p:nvPr/>
        </p:nvSpPr>
        <p:spPr>
          <a:xfrm>
            <a:off x="246380" y="4058285"/>
            <a:ext cx="6322060" cy="7118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MAE &amp; RMSE thấp, gần với Linear Regression nh</a:t>
            </a:r>
            <a:r>
              <a:rPr lang="" altLang="en-US" b="1" i="1"/>
              <a:t>ư</a:t>
            </a:r>
            <a:r>
              <a:rPr lang="en-US" altLang="en-US" b="1" i="1"/>
              <a:t>ng linh hoạt hơn</a:t>
            </a:r>
            <a:endParaRPr lang="en-US" altLang="en-US" b="1" i="1"/>
          </a:p>
        </p:txBody>
      </p:sp>
      <p:sp>
        <p:nvSpPr>
          <p:cNvPr id="36" name="Rectangles 35"/>
          <p:cNvSpPr/>
          <p:nvPr/>
        </p:nvSpPr>
        <p:spPr>
          <a:xfrm>
            <a:off x="261620" y="5030470"/>
            <a:ext cx="5515610" cy="6483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Hiệu quả trên dữ liệu tuyến tính &amp; phi tuyến</a:t>
            </a:r>
            <a:endParaRPr lang="en-US" altLang="en-US" b="1" i="1"/>
          </a:p>
        </p:txBody>
      </p:sp>
      <p:sp>
        <p:nvSpPr>
          <p:cNvPr id="37" name="Rectangles 36"/>
          <p:cNvSpPr/>
          <p:nvPr/>
        </p:nvSpPr>
        <p:spPr>
          <a:xfrm>
            <a:off x="7251065" y="4058285"/>
            <a:ext cx="4145280" cy="6483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</a:t>
            </a:r>
            <a:r>
              <a:rPr lang="" altLang="en-US" b="1" i="1"/>
              <a:t>Í</a:t>
            </a:r>
            <a:r>
              <a:rPr lang="en-US" altLang="en-US" b="1" i="1"/>
              <a:t>t bị overfitting hơn Boosting</a:t>
            </a:r>
            <a:endParaRPr lang="en-US" altLang="en-US" b="1" i="1"/>
          </a:p>
        </p:txBody>
      </p:sp>
      <p:sp>
        <p:nvSpPr>
          <p:cNvPr id="38" name="Rectangles 37"/>
          <p:cNvSpPr/>
          <p:nvPr/>
        </p:nvSpPr>
        <p:spPr>
          <a:xfrm>
            <a:off x="6339205" y="5055870"/>
            <a:ext cx="5057140" cy="6483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Không cần tinh chỉnh tham số quá nhiều</a:t>
            </a:r>
            <a:endParaRPr lang="en-US" altLang="en-US" b="1" i="1"/>
          </a:p>
        </p:txBody>
      </p:sp>
      <p:sp>
        <p:nvSpPr>
          <p:cNvPr id="42" name="Rectangles 41"/>
          <p:cNvSpPr/>
          <p:nvPr/>
        </p:nvSpPr>
        <p:spPr>
          <a:xfrm>
            <a:off x="3697605" y="5989955"/>
            <a:ext cx="6573520" cy="6483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6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 i="1"/>
              <a:t>→ Random Forest là mô hình tối </a:t>
            </a:r>
            <a:r>
              <a:rPr lang="" altLang="en-US" b="1" i="1"/>
              <a:t>ư</a:t>
            </a:r>
            <a:r>
              <a:rPr lang="en-US" altLang="en-US" b="1" i="1"/>
              <a:t>u nhất cho bài toán</a:t>
            </a:r>
            <a:endParaRPr lang="en-US" altLang="en-US" b="1" i="1"/>
          </a:p>
        </p:txBody>
      </p:sp>
      <p:sp>
        <p:nvSpPr>
          <p:cNvPr id="43" name="Freeform 32"/>
          <p:cNvSpPr/>
          <p:nvPr/>
        </p:nvSpPr>
        <p:spPr>
          <a:xfrm>
            <a:off x="9791350" y="1781577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1145 0.108241 L -0.63224 0.513611 " pathEditMode="relative" rAng="0" ptsTypes="">
                                      <p:cBhvr>
                                        <p:cTn id="7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" y="20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8" grpId="1" animBg="1"/>
      <p:bldP spid="12" grpId="1"/>
      <p:bldP spid="35" grpId="0" animBg="1"/>
      <p:bldP spid="35" grpId="1" animBg="1"/>
      <p:bldP spid="9" grpId="0" animBg="1"/>
      <p:bldP spid="13" grpId="0"/>
      <p:bldP spid="9" grpId="1" animBg="1"/>
      <p:bldP spid="13" grpId="1"/>
      <p:bldP spid="36" grpId="0" animBg="1"/>
      <p:bldP spid="36" grpId="1" animBg="1"/>
      <p:bldP spid="10" grpId="0" animBg="1"/>
      <p:bldP spid="14" grpId="0"/>
      <p:bldP spid="10" grpId="1" animBg="1"/>
      <p:bldP spid="14" grpId="1"/>
      <p:bldP spid="37" grpId="0" animBg="1"/>
      <p:bldP spid="37" grpId="1" animBg="1"/>
      <p:bldP spid="11" grpId="0" animBg="1"/>
      <p:bldP spid="15" grpId="0"/>
      <p:bldP spid="11" grpId="1" animBg="1"/>
      <p:bldP spid="15" grpId="1"/>
      <p:bldP spid="38" grpId="0" animBg="1"/>
      <p:bldP spid="38" grpId="1" animBg="1"/>
      <p:bldP spid="42" grpId="0" animBg="1"/>
      <p:bldP spid="42" grpId="1" animBg="1"/>
      <p:bldP spid="43" grpId="0" bldLvl="0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0424" y="3063683"/>
            <a:ext cx="4981575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  <a:latin typeface="Algerian" panose="04020705040A02060702" charset="0"/>
                <a:cs typeface="Algerian" panose="04020705040A02060702" charset="0"/>
              </a:rPr>
              <a:t>Thank You</a:t>
            </a:r>
            <a:endParaRPr lang="en-US" altLang="ko-KR" sz="6000" dirty="0">
              <a:solidFill>
                <a:schemeClr val="bg1"/>
              </a:solidFill>
              <a:effectLst>
                <a:reflection blurRad="6350" stA="55000" endA="50" endPos="85000" dir="5400000" sy="-100000" algn="bl" rotWithShape="0"/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4"/>
      </p:transition>
    </mc:Choice>
    <mc:Fallback>
      <p:transition spd="slow">
        <p:wheel spokes="4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8165_2*m_h_i*1_3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3"/>
  <p:tag name="KSO_WM_UNIT_FILL_TYPE" val="3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8165_2*m_i*1_2"/>
  <p:tag name="KSO_WM_TEMPLATE_CATEGORY" val="diagram"/>
  <p:tag name="KSO_WM_TEMPLATE_INDEX" val="20238165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38165_2*m_i*1_3"/>
  <p:tag name="KSO_WM_TEMPLATE_CATEGORY" val="diagram"/>
  <p:tag name="KSO_WM_TEMPLATE_INDEX" val="20238165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8165_2*m_h_f*1_1_1"/>
  <p:tag name="KSO_WM_TEMPLATE_CATEGORY" val="diagram"/>
  <p:tag name="KSO_WM_TEMPLATE_INDEX" val="20238165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8165_2*m_h_i*1_2_2"/>
  <p:tag name="KSO_WM_TEMPLATE_CATEGORY" val="diagram"/>
  <p:tag name="KSO_WM_TEMPLATE_INDEX" val="202381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8165_2*m_h_i*1_1_1"/>
  <p:tag name="KSO_WM_TEMPLATE_CATEGORY" val="diagram"/>
  <p:tag name="KSO_WM_TEMPLATE_INDEX" val="202381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8165_2*m_h_i*1_3_1"/>
  <p:tag name="KSO_WM_TEMPLATE_CATEGORY" val="diagram"/>
  <p:tag name="KSO_WM_TEMPLATE_INDEX" val="202381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8165_2*m_h_i*1_3_1"/>
  <p:tag name="KSO_WM_TEMPLATE_CATEGORY" val="diagram"/>
  <p:tag name="KSO_WM_TEMPLATE_INDEX" val="202381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8165_2*m_h_f*1_1_1"/>
  <p:tag name="KSO_WM_TEMPLATE_CATEGORY" val="diagram"/>
  <p:tag name="KSO_WM_TEMPLATE_INDEX" val="20238165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8165_2*m_h_f*1_1_1"/>
  <p:tag name="KSO_WM_TEMPLATE_CATEGORY" val="diagram"/>
  <p:tag name="KSO_WM_TEMPLATE_INDEX" val="20238165"/>
  <p:tag name="KSO_WM_UNIT_LAYERLEVEL" val="1_1_1"/>
  <p:tag name="KSO_WM_TAG_VERSION" val="3.0"/>
  <p:tag name="KSO_WM_BEAUTIFY_FLAG" val="#wm#"/>
  <p:tag name="KSO_WM_DIAGRAM_GROUP_CODE" val="m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8165_2*m_h_i*1_1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1"/>
  <p:tag name="KSO_WM_UNIT_FILL_TYPE" val="3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8165_2*m_h_i*1_1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1"/>
  <p:tag name="KSO_WM_UNIT_FILL_TYPE" val="3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8165_2*m_h_i*1_2_1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-0.05000000074505806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2"/>
  <p:tag name="KSO_WM_UNIT_FILL_TYPE" val="3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"/>
  <p:tag name="KSO_WM_TAG_VERSION" val="3.0"/>
  <p:tag name="KSO_WM_UNIT_TYPE" val="n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i*1_2_1"/>
  <p:tag name="KSO_WM_UNIT_INDEX" val="1_2_1"/>
  <p:tag name="KSO_WM_DIAGRAM_GROUP_CODE" val="n1-1"/>
  <p:tag name="KSO_WM_UNIT_LINE_FORE_SCHEMECOLOR_INDEX" val="5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36"/>
  <p:tag name="KSO_WM_UNIT_TYPE" val="n_h_a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.949999988079071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14,&quot;pos&quot;:1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a*1_1_1"/>
  <p:tag name="KSO_WM_UNIT_INDEX" val="1_1_1"/>
  <p:tag name="KSO_WM_DIAGRAM_GROUP_CODE" val="n1-1"/>
  <p:tag name="KSO_WM_UNIT_PRESET_TEXT" val="Title"/>
  <p:tag name="KSO_WM_UNIT_FILL_TYPE" val="3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"/>
  <p:tag name="KSO_WM_TAG_VERSION" val="3.0"/>
  <p:tag name="KSO_WM_UNIT_TYPE" val="n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afc6ff&quot;,&quot;transparency&quot;:1},{&quot;brightness&quot;:0,&quot;colorType&quot;:2,&quot;pos&quot;:1,&quot;rgb&quot;:&quot;#376fff&quot;,&quot;transparency&quot;:1},{&quot;brightness&quot;:0,&quot;colorType&quot;:2,&quot;pos&quot;:0.5,&quot;rgb&quot;:&quot;#ffffff&quot;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ID" val="diagram20230963_5*n_h_i*1_1_3"/>
  <p:tag name="KSO_WM_UNIT_INDEX" val="1_1_3"/>
  <p:tag name="KSO_WM_DIAGRAM_GROUP_CODE" val="n1-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"/>
  <p:tag name="KSO_WM_TAG_VERSION" val="3.0"/>
  <p:tag name="KSO_WM_UNIT_TYPE" val="n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30000001192092896},&quot;type&quot;:1},&quot;shadow&quot;:{&quot;brightness&quot;:-0.15000000596046448,&quot;colorType&quot;:1,&quot;foreColorIndex&quot;:14,&quot;transparency&quot;:0.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ID" val="diagram20230963_5*n_h_i*1_1_4"/>
  <p:tag name="KSO_WM_UNIT_INDEX" val="1_1_4"/>
  <p:tag name="KSO_WM_DIAGRAM_GROUP_CODE" val="n1-1"/>
  <p:tag name="KSO_WM_UNIT_LINE_FORE_SCHEMECOLOR_INDEX" val="5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2_1"/>
  <p:tag name="KSO_WM_UNIT_INDEX" val="1_2_2_1"/>
  <p:tag name="KSO_WM_DIAGRAM_GROUP_CODE" val="n1-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2_2"/>
  <p:tag name="KSO_WM_UNIT_INDEX" val="1_2_2_2"/>
  <p:tag name="KSO_WM_DIAGRAM_GROUP_CODE" val="n1-1"/>
  <p:tag name="KSO_WM_UNIT_FILL_TYPE" val="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5_1"/>
  <p:tag name="KSO_WM_UNIT_INDEX" val="1_2_5_1"/>
  <p:tag name="KSO_WM_DIAGRAM_GROUP_CODE" val="n1-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5_2"/>
  <p:tag name="KSO_WM_UNIT_INDEX" val="1_2_5_2"/>
  <p:tag name="KSO_WM_DIAGRAM_GROUP_CODE" val="n1-1"/>
  <p:tag name="KSO_WM_UNIT_FILL_TYPE" val="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1_1"/>
  <p:tag name="KSO_WM_UNIT_INDEX" val="1_2_1_1"/>
  <p:tag name="KSO_WM_DIAGRAM_GROUP_CODE" val="n1-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1_2"/>
  <p:tag name="KSO_WM_UNIT_INDEX" val="1_2_1_2"/>
  <p:tag name="KSO_WM_DIAGRAM_GROUP_CODE" val="n1-1"/>
  <p:tag name="KSO_WM_UNIT_FILL_TYPE" val="3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6_1"/>
  <p:tag name="KSO_WM_UNIT_INDEX" val="1_2_6_1"/>
  <p:tag name="KSO_WM_DIAGRAM_GROUP_CODE" val="n1-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6_2"/>
  <p:tag name="KSO_WM_UNIT_INDEX" val="1_2_6_2"/>
  <p:tag name="KSO_WM_DIAGRAM_GROUP_CODE" val="n1-1"/>
  <p:tag name="KSO_WM_UNIT_FILL_TYPE" val="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x"/>
  <p:tag name="KSO_WM_DIAGRAM_VERSION" val="3"/>
  <p:tag name="KSO_WM_DIAGRAM_COLOR_TRICK" val="1"/>
  <p:tag name="KSO_WM_DIAGRAM_COLOR_TEXT_CAN_REMOVE" val="n"/>
  <p:tag name="KSO_WM_UNIT_VALUE" val="72*72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FORE_SCHEMECOLOR_INDEX" val="14"/>
  <p:tag name="KSO_WM_UNIT_FILL_FORE_SCHEMECOLOR_INDEX_BRIGHTNESS" val="0"/>
  <p:tag name="KSO_WM_UNIT_ID" val="diagram20230963_5*n_h_h_x*1_2_6_3"/>
  <p:tag name="KSO_WM_UNIT_INDEX" val="1_2_6_3"/>
  <p:tag name="KSO_WM_DIAGRAM_GROUP_CODE" val="n1-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4_1"/>
  <p:tag name="KSO_WM_UNIT_INDEX" val="1_2_4_1"/>
  <p:tag name="KSO_WM_DIAGRAM_GROUP_CODE" val="n1-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4_2"/>
  <p:tag name="KSO_WM_UNIT_INDEX" val="1_2_4_2"/>
  <p:tag name="KSO_WM_DIAGRAM_GROUP_CODE" val="n1-1"/>
  <p:tag name="KSO_WM_UNIT_FILL_TYPE" val="3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x"/>
  <p:tag name="KSO_WM_DIAGRAM_VERSION" val="3"/>
  <p:tag name="KSO_WM_DIAGRAM_COLOR_TRICK" val="1"/>
  <p:tag name="KSO_WM_DIAGRAM_COLOR_TEXT_CAN_REMOVE" val="n"/>
  <p:tag name="KSO_WM_UNIT_VALUE" val="52*82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FORE_SCHEMECOLOR_INDEX" val="14"/>
  <p:tag name="KSO_WM_UNIT_FILL_FORE_SCHEMECOLOR_INDEX_BRIGHTNESS" val="0"/>
  <p:tag name="KSO_WM_UNIT_ID" val="diagram20230963_5*n_h_h_x*1_2_4_1"/>
  <p:tag name="KSO_WM_UNIT_INDEX" val="1_2_4_1"/>
  <p:tag name="KSO_WM_DIAGRAM_GROUP_CODE" val="n1-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700000047683716,&quot;transparency&quot;:0},{&quot;brightness&quot;:0.550000011920929,&quot;colorType&quot;:1,&quot;foreColorIndex&quot;:5,&quot;pos&quot;:0,&quot;transparency&quot;:0},{&quot;brightness&quot;:0,&quot;colorType&quot;:1,&quot;foreColorIndex&quot;:5,&quot;pos&quot;:1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h_i*1_2_3_1"/>
  <p:tag name="KSO_WM_UNIT_INDEX" val="1_2_3_1"/>
  <p:tag name="KSO_WM_DIAGRAM_GROUP_CODE" val="n1-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gradient&quot;:[{&quot;brightness&quot;:0,&quot;colorType&quot;:1,&quot;foreColorIndex&quot;:5,&quot;pos&quot;:0.4399999976158142,&quot;transparency&quot;:0},{&quot;brightness&quot;:0.6000000238418579,&quot;colorType&quot;:1,&quot;foreColorIndex&quot;:5,&quot;pos&quot;:0,&quot;transparency&quot;:0},{&quot;brightness&quot;:0,&quot;colorType&quot;:1,&quot;foreColorIndex&quot;:5,&quot;pos&quot;:0.6600000262260437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h_i*1_2_3_2"/>
  <p:tag name="KSO_WM_UNIT_INDEX" val="1_2_3_2"/>
  <p:tag name="KSO_WM_DIAGRAM_GROUP_CODE" val="n1-1"/>
  <p:tag name="KSO_WM_UNIT_FILL_TYPE" val="3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x"/>
  <p:tag name="KSO_WM_DIAGRAM_VERSION" val="3"/>
  <p:tag name="KSO_WM_DIAGRAM_COLOR_TRICK" val="1"/>
  <p:tag name="KSO_WM_DIAGRAM_COLOR_TEXT_CAN_REMOVE" val="n"/>
  <p:tag name="KSO_WM_UNIT_VALUE" val="76*78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FORE_SCHEMECOLOR_INDEX" val="14"/>
  <p:tag name="KSO_WM_UNIT_FILL_FORE_SCHEMECOLOR_INDEX_BRIGHTNESS" val="0"/>
  <p:tag name="KSO_WM_UNIT_ID" val="diagram20230963_5*n_h_h_x*1_2_3_1"/>
  <p:tag name="KSO_WM_UNIT_INDEX" val="1_2_3_1"/>
  <p:tag name="KSO_WM_DIAGRAM_GROUP_CODE" val="n1-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x"/>
  <p:tag name="KSO_WM_DIAGRAM_VERSION" val="3"/>
  <p:tag name="KSO_WM_DIAGRAM_COLOR_TRICK" val="1"/>
  <p:tag name="KSO_WM_DIAGRAM_COLOR_TEXT_CAN_REMOVE" val="n"/>
  <p:tag name="KSO_WM_UNIT_VALUE" val="65*71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FORE_SCHEMECOLOR_INDEX" val="14"/>
  <p:tag name="KSO_WM_UNIT_FILL_FORE_SCHEMECOLOR_INDEX_BRIGHTNESS" val="0"/>
  <p:tag name="KSO_WM_UNIT_ID" val="diagram20230963_5*n_h_h_x*1_2_5_1"/>
  <p:tag name="KSO_WM_UNIT_INDEX" val="1_2_5_1"/>
  <p:tag name="KSO_WM_DIAGRAM_GROUP_CODE" val="n1-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UNIT_TYPE" val="n_h_h_x"/>
  <p:tag name="KSO_WM_DIAGRAM_VERSION" val="3"/>
  <p:tag name="KSO_WM_DIAGRAM_COLOR_TRICK" val="1"/>
  <p:tag name="KSO_WM_DIAGRAM_COLOR_TEXT_CAN_REMOVE" val="n"/>
  <p:tag name="KSO_WM_UNIT_VALUE" val="84*72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FORE_SCHEMECOLOR_INDEX" val="14"/>
  <p:tag name="KSO_WM_UNIT_FILL_FORE_SCHEMECOLOR_INDEX_BRIGHTNESS" val="0"/>
  <p:tag name="KSO_WM_UNIT_ID" val="diagram20230963_5*n_h_h_x*1_2_2_1"/>
  <p:tag name="KSO_WM_UNIT_INDEX" val="1_2_2_1"/>
  <p:tag name="KSO_WM_DIAGRAM_GROUP_CODE" val="n1-1"/>
</p:tagLst>
</file>

<file path=ppt/tags/tag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0*69"/>
  <p:tag name="KSO_WM_UNIT_HIGHLIGHT" val="0"/>
  <p:tag name="KSO_WM_UNIT_COMPATIBLE" val="0"/>
  <p:tag name="KSO_WM_UNIT_DIAGRAM_ISNUMVISUAL" val="0"/>
  <p:tag name="KSO_WM_UNIT_DIAGRAM_ISREFERUNIT" val="0"/>
  <p:tag name="KSO_WM_UNIT_TYPE" val="n_h_h_x"/>
  <p:tag name="KSO_WM_TEMPLATE_CATEGORY" val="diagram"/>
  <p:tag name="KSO_WM_TEMPLATE_INDEX" val="20230963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x*1_2_1_1"/>
  <p:tag name="KSO_WM_UNIT_INDEX" val="1_2_1_1"/>
  <p:tag name="KSO_WM_DIAGRAM_GROUP_CODE" val="n1-1"/>
</p:tagLst>
</file>

<file path=ppt/tags/tag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n_h_i"/>
  <p:tag name="KSO_WM_TEMPLATE_CATEGORY" val="diagram"/>
  <p:tag name="KSO_WM_TEMPLATE_INDEX" val="20230963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gradient&quot;:[{&quot;brightness&quot;:0.949999988079071,&quot;colorType&quot;:1,&quot;foreColorIndex&quot;:5,&quot;pos&quot;:0.3700000047683716,&quot;transparency&quot;:0},{&quot;brightness&quot;:0.49000000953674316,&quot;colorType&quot;:1,&quot;foreColorIndex&quot;:5,&quot;pos&quot;:0,&quot;transparency&quot;:0},{&quot;brightness&quot;:0,&quot;colorType&quot;:1,&quot;foreColorIndex&quot;:14,&quot;pos&quot;:1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ID" val="diagram20230963_5*n_h_i*1_1_1"/>
  <p:tag name="KSO_WM_UNIT_INDEX" val="1_1_1"/>
  <p:tag name="KSO_WM_DIAGRAM_GROUP_CODE" val="n1-1"/>
  <p:tag name="KSO_WM_UNIT_FILL_TYPE" val="1"/>
  <p:tag name="KSO_WM_UNIT_FILL_FORE_SCHEMECOLOR_INDEX" val="5"/>
  <p:tag name="KSO_WM_UNIT_FILL_FORE_SCHEMECOLOR_INDEX_BRIGHTNESS" val="0.8"/>
</p:tagLst>
</file>

<file path=ppt/tags/tag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n_h_i"/>
  <p:tag name="KSO_WM_TEMPLATE_CATEGORY" val="diagram"/>
  <p:tag name="KSO_WM_TEMPLATE_INDEX" val="20230963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.3700000047683716,&quot;transparency&quot;:0},{&quot;brightness&quot;:0.49000000953674316,&quot;colorType&quot;:1,&quot;foreColorIndex&quot;:5,&quot;pos&quot;:0,&quot;transparency&quot;:0},{&quot;brightness&quot;:0,&quot;colorType&quot;:1,&quot;foreColorIndex&quot;:14,&quot;pos&quot;:1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4"/>
  <p:tag name="KSO_WM_UNIT_FILL_FORE_SCHEMECOLOR_INDEX_BRIGHTNESS" val="0"/>
  <p:tag name="KSO_WM_UNIT_ID" val="diagram20230963_5*n_h_i*1_1_2"/>
  <p:tag name="KSO_WM_UNIT_INDEX" val="1_1_2"/>
  <p:tag name="KSO_WM_DIAGRAM_GROUP_CODE" val="n1-1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096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0.4499969482422,&quot;left&quot;:40.7,&quot;top&quot;:129.4,&quot;width&quot;:942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0963_5*n_h_h_f*1_2_1_1"/>
  <p:tag name="KSO_WM_DIAGRAM_GROUP_CODE" val="n1-1"/>
  <p:tag name="KSO_WM_UNIT_PRESET_TEXT" val="Click here to add text"/>
  <p:tag name="KSO_WM_UNIT_TEXT_FILL_FORE_SCHEMECOLOR_INDEX" val="1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8165_2*m_h_i*1_3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3"/>
  <p:tag name="KSO_WM_UNIT_FILL_TYPE" val="3"/>
  <p:tag name="KSO_WM_DIAGRAM_USE_COLOR_VALUE" val="{&quot;color_scheme&quot;:1,&quot;color_type&quot;:1,&quot;theme_color_indexes&quot;:[]}"/>
</p:tagLst>
</file>

<file path=ppt/tags/tag54.xml><?xml version="1.0" encoding="utf-8"?>
<p:tagLst xmlns:p="http://schemas.openxmlformats.org/presentationml/2006/main">
  <p:tag name="TABLE_ENDDRAG_ORIGIN_RECT" val="155*64"/>
  <p:tag name="TABLE_ENDDRAG_RECT" val="405*343*155*64"/>
</p:tagLst>
</file>

<file path=ppt/tags/tag55.xml><?xml version="1.0" encoding="utf-8"?>
<p:tagLst xmlns:p="http://schemas.openxmlformats.org/presentationml/2006/main">
  <p:tag name="TABLE_ENDDRAG_ORIGIN_RECT" val="155*64"/>
  <p:tag name="TABLE_ENDDRAG_RECT" val="405*343*155*64"/>
</p:tagLst>
</file>

<file path=ppt/tags/tag56.xml><?xml version="1.0" encoding="utf-8"?>
<p:tagLst xmlns:p="http://schemas.openxmlformats.org/presentationml/2006/main">
  <p:tag name="TABLE_ENDDRAG_ORIGIN_RECT" val="159*20"/>
  <p:tag name="TABLE_ENDDRAG_RECT" val="621*438*159*20"/>
</p:tagLst>
</file>

<file path=ppt/tags/tag57.xml><?xml version="1.0" encoding="utf-8"?>
<p:tagLst xmlns:p="http://schemas.openxmlformats.org/presentationml/2006/main">
  <p:tag name="TABLE_ENDDRAG_ORIGIN_RECT" val="116*43"/>
  <p:tag name="TABLE_ENDDRAG_RECT" val="771*328*116*43"/>
</p:tagLst>
</file>

<file path=ppt/tags/tag58.xml><?xml version="1.0" encoding="utf-8"?>
<p:tagLst xmlns:p="http://schemas.openxmlformats.org/presentationml/2006/main">
  <p:tag name="TABLE_ENDDRAG_ORIGIN_RECT" val="802*271"/>
  <p:tag name="TABLE_ENDDRAG_RECT" val="114*118*802*27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8165_2*m_h_i*1_3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3"/>
  <p:tag name="KSO_WM_UNIT_FILL_TYPE" val="3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8165_2*m_h_i*1_3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0000000149011612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3"/>
  <p:tag name="KSO_WM_UNIT_FILL_TYPE" val="3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resource_record_key" val="{&quot;70&quot;:[3322120,3322270,3321880,3314131,3321868,3322240,3323045,3321460,3312623]}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8165_2*m_i*1_1"/>
  <p:tag name="KSO_WM_TEMPLATE_CATEGORY" val="diagram"/>
  <p:tag name="KSO_WM_TEMPLATE_INDEX" val="20238165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.6000000238418579,&quot;colorType&quot;:1,&quot;foreColorIndex&quot;:5,&quot;pos&quot;:1,&quot;transparency&quot;:0}],&quot;type&quot;:3},&quot;glow&quot;:{&quot;colorType&quot;:0},&quot;line&quot;:{&quot;type&quot;:0},&quot;shadow&quot;:{&quot;brightness&quot;:0.400000005960464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8165_2*m_h_i*1_1_2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4499999880790710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1"/>
  <p:tag name="KSO_WM_UNIT_FILL_TYPE" val="3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8165_2*m_h_i*1_2_1"/>
  <p:tag name="KSO_WM_TEMPLATE_CATEGORY" val="diagram"/>
  <p:tag name="KSO_WM_TEMPLATE_INDEX" val="20238165"/>
  <p:tag name="KSO_WM_UNIT_LAYERLEVEL" val="1_1_1"/>
  <p:tag name="KSO_WM_TAG_VERSION" val="3.0"/>
  <p:tag name="KSO_WM_UNIT_SUBTYPE" val="d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85007874015747,&quot;left&quot;:16.625,&quot;top&quot;:136.15,&quot;width&quot;:937.2500393700788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-0.05000000074505806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step 02"/>
  <p:tag name="KSO_WM_UNIT_FILL_TYPE" val="3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WPS Presentation</Application>
  <PresentationFormat>Widescreen</PresentationFormat>
  <Paragraphs>185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Calibri</vt:lpstr>
      <vt:lpstr>Times New Roman</vt:lpstr>
      <vt:lpstr>Microsoft YaHei</vt:lpstr>
      <vt:lpstr>Arial Unicode MS</vt:lpstr>
      <vt:lpstr>FZShuTi</vt:lpstr>
      <vt:lpstr>HY견명조</vt:lpstr>
      <vt:lpstr>Malgun Gothic</vt:lpstr>
      <vt:lpstr>Algerian</vt:lpstr>
      <vt:lpstr>Times New Roman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125</cp:revision>
  <dcterms:created xsi:type="dcterms:W3CDTF">2018-04-24T17:14:00Z</dcterms:created>
  <dcterms:modified xsi:type="dcterms:W3CDTF">2025-03-28T03:41:58Z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C949E8B758374C1C8C31D2B2E71BD420_12</vt:lpwstr>
  </property>
  <property fmtid="{D5CDD505-2E9C-101B-9397-08002B2CF9AE}" pid="3" name="KSOProductBuildVer">
    <vt:lpwstr>1033-12.2.0.20326</vt:lpwstr>
  </property>
</Properties>
</file>